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3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ACB4D-0602-4F61-930F-BA0CD77B2B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044AFFA-C8DF-461B-BE75-9DBC8017E9F5}">
      <dgm:prSet phldrT="[Text]"/>
      <dgm:spPr>
        <a:solidFill>
          <a:srgbClr val="CC3417"/>
        </a:solidFill>
        <a:ln>
          <a:solidFill>
            <a:srgbClr val="CC3417"/>
          </a:solidFill>
        </a:ln>
      </dgm:spPr>
      <dgm:t>
        <a:bodyPr/>
        <a:lstStyle/>
        <a:p>
          <a:r>
            <a:rPr lang="sv-SE" dirty="0"/>
            <a:t>Handläggarträffarna</a:t>
          </a:r>
        </a:p>
      </dgm:t>
    </dgm:pt>
    <dgm:pt modelId="{492974E7-B72A-45C1-B063-FB3F63B2001E}" type="parTrans" cxnId="{E273DDE6-0D9B-4B7D-AD7D-BFD17C9D25EC}">
      <dgm:prSet/>
      <dgm:spPr/>
      <dgm:t>
        <a:bodyPr/>
        <a:lstStyle/>
        <a:p>
          <a:endParaRPr lang="sv-SE"/>
        </a:p>
      </dgm:t>
    </dgm:pt>
    <dgm:pt modelId="{65B9283C-8F8F-42C5-9730-273EFC46F787}" type="sibTrans" cxnId="{E273DDE6-0D9B-4B7D-AD7D-BFD17C9D25EC}">
      <dgm:prSet/>
      <dgm:spPr/>
      <dgm:t>
        <a:bodyPr/>
        <a:lstStyle/>
        <a:p>
          <a:endParaRPr lang="sv-SE"/>
        </a:p>
      </dgm:t>
    </dgm:pt>
    <dgm:pt modelId="{0CDB0905-0D79-4BA5-973F-1597889184E2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Gemensamma utbildningar</a:t>
          </a:r>
        </a:p>
      </dgm:t>
    </dgm:pt>
    <dgm:pt modelId="{6F921D05-1977-435C-948E-2EE363F3787C}" type="parTrans" cxnId="{5B627D84-0BE6-4C0A-9298-F37801253BE9}">
      <dgm:prSet/>
      <dgm:spPr/>
      <dgm:t>
        <a:bodyPr/>
        <a:lstStyle/>
        <a:p>
          <a:endParaRPr lang="sv-SE"/>
        </a:p>
      </dgm:t>
    </dgm:pt>
    <dgm:pt modelId="{7BAA5A3A-B98E-47A3-A7F9-D5C7445D5E80}" type="sibTrans" cxnId="{5B627D84-0BE6-4C0A-9298-F37801253BE9}">
      <dgm:prSet/>
      <dgm:spPr/>
      <dgm:t>
        <a:bodyPr/>
        <a:lstStyle/>
        <a:p>
          <a:endParaRPr lang="sv-SE"/>
        </a:p>
      </dgm:t>
    </dgm:pt>
    <dgm:pt modelId="{82118ADD-82C2-440A-AB90-159E2A61B7A7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Pingpong</a:t>
          </a:r>
        </a:p>
      </dgm:t>
    </dgm:pt>
    <dgm:pt modelId="{35FB794D-9008-45D1-B6A9-237BAD4824E4}" type="parTrans" cxnId="{B3C37A96-81F5-48B0-BC44-966F9C54EE0A}">
      <dgm:prSet/>
      <dgm:spPr/>
      <dgm:t>
        <a:bodyPr/>
        <a:lstStyle/>
        <a:p>
          <a:endParaRPr lang="sv-SE"/>
        </a:p>
      </dgm:t>
    </dgm:pt>
    <dgm:pt modelId="{EFB181A5-EB0B-4252-ABA2-DE65826B9E87}" type="sibTrans" cxnId="{B3C37A96-81F5-48B0-BC44-966F9C54EE0A}">
      <dgm:prSet/>
      <dgm:spPr/>
      <dgm:t>
        <a:bodyPr/>
        <a:lstStyle/>
        <a:p>
          <a:endParaRPr lang="sv-SE"/>
        </a:p>
      </dgm:t>
    </dgm:pt>
    <dgm:pt modelId="{F07F7578-48FF-460A-BF20-9CB1F4DBAE66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/>
            <a:t>Gemensamma tillsynskampanjer</a:t>
          </a:r>
        </a:p>
      </dgm:t>
    </dgm:pt>
    <dgm:pt modelId="{14531AEC-95A1-4029-A06E-DA82822F30E7}" type="parTrans" cxnId="{649D6E5C-384D-4836-88DE-4BB3765B9C75}">
      <dgm:prSet/>
      <dgm:spPr/>
      <dgm:t>
        <a:bodyPr/>
        <a:lstStyle/>
        <a:p>
          <a:endParaRPr lang="sv-SE"/>
        </a:p>
      </dgm:t>
    </dgm:pt>
    <dgm:pt modelId="{2A91EDCC-AF4F-4B4C-B3E1-45095138CD45}" type="sibTrans" cxnId="{649D6E5C-384D-4836-88DE-4BB3765B9C75}">
      <dgm:prSet/>
      <dgm:spPr/>
      <dgm:t>
        <a:bodyPr/>
        <a:lstStyle/>
        <a:p>
          <a:endParaRPr lang="sv-SE"/>
        </a:p>
      </dgm:t>
    </dgm:pt>
    <dgm:pt modelId="{8D296244-2FF9-4020-BF70-28045DCC827C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Nätverk</a:t>
          </a:r>
        </a:p>
      </dgm:t>
    </dgm:pt>
    <dgm:pt modelId="{CA811AEB-BF79-4D11-8370-C6C2A78FCBC0}" type="parTrans" cxnId="{184ED01D-1664-46FA-80E9-E47A5934490A}">
      <dgm:prSet/>
      <dgm:spPr/>
      <dgm:t>
        <a:bodyPr/>
        <a:lstStyle/>
        <a:p>
          <a:endParaRPr lang="sv-SE"/>
        </a:p>
      </dgm:t>
    </dgm:pt>
    <dgm:pt modelId="{B9F0837F-1ED2-49BC-BCEB-7324DDDE454B}" type="sibTrans" cxnId="{184ED01D-1664-46FA-80E9-E47A5934490A}">
      <dgm:prSet/>
      <dgm:spPr/>
      <dgm:t>
        <a:bodyPr/>
        <a:lstStyle/>
        <a:p>
          <a:endParaRPr lang="sv-SE"/>
        </a:p>
      </dgm:t>
    </dgm:pt>
    <dgm:pt modelId="{A20F38E5-EF61-422C-8500-4C37013341C4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/>
            <a:t>Omvärldsbevakning</a:t>
          </a:r>
        </a:p>
      </dgm:t>
    </dgm:pt>
    <dgm:pt modelId="{455F99BF-CD6B-4673-9FB3-D232CB15E658}" type="parTrans" cxnId="{008AE6CF-DC2A-4EA7-AB7A-D68D9F8218B7}">
      <dgm:prSet/>
      <dgm:spPr/>
      <dgm:t>
        <a:bodyPr/>
        <a:lstStyle/>
        <a:p>
          <a:endParaRPr lang="sv-SE"/>
        </a:p>
      </dgm:t>
    </dgm:pt>
    <dgm:pt modelId="{5810E257-7ACB-4526-8F08-320F80823999}" type="sibTrans" cxnId="{008AE6CF-DC2A-4EA7-AB7A-D68D9F8218B7}">
      <dgm:prSet/>
      <dgm:spPr/>
      <dgm:t>
        <a:bodyPr/>
        <a:lstStyle/>
        <a:p>
          <a:endParaRPr lang="sv-SE"/>
        </a:p>
      </dgm:t>
    </dgm:pt>
    <dgm:pt modelId="{579B011C-582F-46ED-99C8-C48C1672024B}">
      <dgm:prSet phldrT="[Text]"/>
      <dgm:spPr>
        <a:solidFill>
          <a:srgbClr val="CC3417"/>
        </a:solidFill>
        <a:ln>
          <a:solidFill>
            <a:srgbClr val="83C06F"/>
          </a:solidFill>
        </a:ln>
      </dgm:spPr>
      <dgm:t>
        <a:bodyPr/>
        <a:lstStyle/>
        <a:p>
          <a:r>
            <a:rPr lang="sv-SE" dirty="0"/>
            <a:t>Att träffa länsstyrelsen</a:t>
          </a:r>
        </a:p>
      </dgm:t>
    </dgm:pt>
    <dgm:pt modelId="{803C0B22-7C2D-4BA6-A35A-46E39D1973BE}" type="parTrans" cxnId="{8E2B41CD-DDCD-46B4-A080-B14E80C4FC66}">
      <dgm:prSet/>
      <dgm:spPr/>
      <dgm:t>
        <a:bodyPr/>
        <a:lstStyle/>
        <a:p>
          <a:endParaRPr lang="sv-SE"/>
        </a:p>
      </dgm:t>
    </dgm:pt>
    <dgm:pt modelId="{8BD2B123-0576-4848-BDCE-6529A16F7EE1}" type="sibTrans" cxnId="{8E2B41CD-DDCD-46B4-A080-B14E80C4FC66}">
      <dgm:prSet/>
      <dgm:spPr/>
      <dgm:t>
        <a:bodyPr/>
        <a:lstStyle/>
        <a:p>
          <a:endParaRPr lang="sv-SE"/>
        </a:p>
      </dgm:t>
    </dgm:pt>
    <dgm:pt modelId="{A72D4D9F-F7EF-4E8C-8ED4-B13B123A6671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Stöd i</a:t>
          </a:r>
          <a:r>
            <a:rPr lang="sv-SE" dirty="0">
              <a:solidFill>
                <a:schemeClr val="tx1"/>
              </a:solidFill>
            </a:rPr>
            <a:t> </a:t>
          </a:r>
          <a:r>
            <a:rPr lang="sv-SE" dirty="0">
              <a:solidFill>
                <a:schemeClr val="bg1"/>
              </a:solidFill>
            </a:rPr>
            <a:t>arbetet</a:t>
          </a:r>
        </a:p>
      </dgm:t>
    </dgm:pt>
    <dgm:pt modelId="{EDB32528-460A-45D6-9E5C-A167C40EE428}" type="parTrans" cxnId="{45B2597C-EAF9-4007-A43E-D7376BE9FD64}">
      <dgm:prSet/>
      <dgm:spPr/>
      <dgm:t>
        <a:bodyPr/>
        <a:lstStyle/>
        <a:p>
          <a:endParaRPr lang="sv-SE"/>
        </a:p>
      </dgm:t>
    </dgm:pt>
    <dgm:pt modelId="{420EF485-0AB1-4838-9112-F29F9AFB448C}" type="sibTrans" cxnId="{45B2597C-EAF9-4007-A43E-D7376BE9FD64}">
      <dgm:prSet/>
      <dgm:spPr/>
      <dgm:t>
        <a:bodyPr/>
        <a:lstStyle/>
        <a:p>
          <a:endParaRPr lang="sv-SE"/>
        </a:p>
      </dgm:t>
    </dgm:pt>
    <dgm:pt modelId="{0643FAA1-432E-4AEA-80CF-31EDC3B7DA32}" type="pres">
      <dgm:prSet presAssocID="{CB5ACB4D-0602-4F61-930F-BA0CD77B2B34}" presName="diagram" presStyleCnt="0">
        <dgm:presLayoutVars>
          <dgm:dir/>
          <dgm:resizeHandles val="exact"/>
        </dgm:presLayoutVars>
      </dgm:prSet>
      <dgm:spPr/>
    </dgm:pt>
    <dgm:pt modelId="{3F4550D6-7E40-4E95-8F81-4045E74B2DC7}" type="pres">
      <dgm:prSet presAssocID="{3044AFFA-C8DF-461B-BE75-9DBC8017E9F5}" presName="node" presStyleLbl="node1" presStyleIdx="0" presStyleCnt="8" custLinFactNeighborX="476" custLinFactNeighborY="-397">
        <dgm:presLayoutVars>
          <dgm:bulletEnabled val="1"/>
        </dgm:presLayoutVars>
      </dgm:prSet>
      <dgm:spPr/>
    </dgm:pt>
    <dgm:pt modelId="{D0D8AABD-C951-4AE2-BFA2-EE3A9151CE8F}" type="pres">
      <dgm:prSet presAssocID="{65B9283C-8F8F-42C5-9730-273EFC46F787}" presName="sibTrans" presStyleCnt="0"/>
      <dgm:spPr/>
    </dgm:pt>
    <dgm:pt modelId="{574CBB6E-60C0-4AEE-A04D-DA49C835BEF4}" type="pres">
      <dgm:prSet presAssocID="{0CDB0905-0D79-4BA5-973F-1597889184E2}" presName="node" presStyleLbl="node1" presStyleIdx="1" presStyleCnt="8">
        <dgm:presLayoutVars>
          <dgm:bulletEnabled val="1"/>
        </dgm:presLayoutVars>
      </dgm:prSet>
      <dgm:spPr/>
    </dgm:pt>
    <dgm:pt modelId="{D8EBFDBD-D433-4219-85C1-0FE837906BC0}" type="pres">
      <dgm:prSet presAssocID="{7BAA5A3A-B98E-47A3-A7F9-D5C7445D5E80}" presName="sibTrans" presStyleCnt="0"/>
      <dgm:spPr/>
    </dgm:pt>
    <dgm:pt modelId="{0E695120-0A11-4BB8-85DA-539355C8EB03}" type="pres">
      <dgm:prSet presAssocID="{82118ADD-82C2-440A-AB90-159E2A61B7A7}" presName="node" presStyleLbl="node1" presStyleIdx="2" presStyleCnt="8">
        <dgm:presLayoutVars>
          <dgm:bulletEnabled val="1"/>
        </dgm:presLayoutVars>
      </dgm:prSet>
      <dgm:spPr/>
    </dgm:pt>
    <dgm:pt modelId="{38B6AB5D-4F4A-406F-AB35-4E9873A34CDF}" type="pres">
      <dgm:prSet presAssocID="{EFB181A5-EB0B-4252-ABA2-DE65826B9E87}" presName="sibTrans" presStyleCnt="0"/>
      <dgm:spPr/>
    </dgm:pt>
    <dgm:pt modelId="{68D58F02-0F5E-47DF-80DE-8C30829754EA}" type="pres">
      <dgm:prSet presAssocID="{F07F7578-48FF-460A-BF20-9CB1F4DBAE66}" presName="node" presStyleLbl="node1" presStyleIdx="3" presStyleCnt="8">
        <dgm:presLayoutVars>
          <dgm:bulletEnabled val="1"/>
        </dgm:presLayoutVars>
      </dgm:prSet>
      <dgm:spPr/>
    </dgm:pt>
    <dgm:pt modelId="{1220F7C2-2299-44C4-BFB5-4CA3DFCB97A2}" type="pres">
      <dgm:prSet presAssocID="{2A91EDCC-AF4F-4B4C-B3E1-45095138CD45}" presName="sibTrans" presStyleCnt="0"/>
      <dgm:spPr/>
    </dgm:pt>
    <dgm:pt modelId="{5376DF6E-1FD8-4AF2-AAAA-9CF7B34C57E8}" type="pres">
      <dgm:prSet presAssocID="{8D296244-2FF9-4020-BF70-28045DCC827C}" presName="node" presStyleLbl="node1" presStyleIdx="4" presStyleCnt="8">
        <dgm:presLayoutVars>
          <dgm:bulletEnabled val="1"/>
        </dgm:presLayoutVars>
      </dgm:prSet>
      <dgm:spPr/>
    </dgm:pt>
    <dgm:pt modelId="{BCE0A6C4-9185-45A5-9DA8-C6ECB532AA7C}" type="pres">
      <dgm:prSet presAssocID="{B9F0837F-1ED2-49BC-BCEB-7324DDDE454B}" presName="sibTrans" presStyleCnt="0"/>
      <dgm:spPr/>
    </dgm:pt>
    <dgm:pt modelId="{F29D66A2-4794-4824-AF05-B5EFEFE6B216}" type="pres">
      <dgm:prSet presAssocID="{A20F38E5-EF61-422C-8500-4C37013341C4}" presName="node" presStyleLbl="node1" presStyleIdx="5" presStyleCnt="8">
        <dgm:presLayoutVars>
          <dgm:bulletEnabled val="1"/>
        </dgm:presLayoutVars>
      </dgm:prSet>
      <dgm:spPr/>
    </dgm:pt>
    <dgm:pt modelId="{F92D2763-A7A7-40F6-9729-F9880E52C2FD}" type="pres">
      <dgm:prSet presAssocID="{5810E257-7ACB-4526-8F08-320F80823999}" presName="sibTrans" presStyleCnt="0"/>
      <dgm:spPr/>
    </dgm:pt>
    <dgm:pt modelId="{E760C405-CD90-4B0C-B64E-97BF8C57B3FF}" type="pres">
      <dgm:prSet presAssocID="{579B011C-582F-46ED-99C8-C48C1672024B}" presName="node" presStyleLbl="node1" presStyleIdx="6" presStyleCnt="8">
        <dgm:presLayoutVars>
          <dgm:bulletEnabled val="1"/>
        </dgm:presLayoutVars>
      </dgm:prSet>
      <dgm:spPr/>
    </dgm:pt>
    <dgm:pt modelId="{D0B9184A-5F76-46F3-A3D4-C973A9A0DCA4}" type="pres">
      <dgm:prSet presAssocID="{8BD2B123-0576-4848-BDCE-6529A16F7EE1}" presName="sibTrans" presStyleCnt="0"/>
      <dgm:spPr/>
    </dgm:pt>
    <dgm:pt modelId="{4514537B-F038-4E39-B0BA-7D600E91BA5A}" type="pres">
      <dgm:prSet presAssocID="{A72D4D9F-F7EF-4E8C-8ED4-B13B123A6671}" presName="node" presStyleLbl="node1" presStyleIdx="7" presStyleCnt="8">
        <dgm:presLayoutVars>
          <dgm:bulletEnabled val="1"/>
        </dgm:presLayoutVars>
      </dgm:prSet>
      <dgm:spPr/>
    </dgm:pt>
  </dgm:ptLst>
  <dgm:cxnLst>
    <dgm:cxn modelId="{184ED01D-1664-46FA-80E9-E47A5934490A}" srcId="{CB5ACB4D-0602-4F61-930F-BA0CD77B2B34}" destId="{8D296244-2FF9-4020-BF70-28045DCC827C}" srcOrd="4" destOrd="0" parTransId="{CA811AEB-BF79-4D11-8370-C6C2A78FCBC0}" sibTransId="{B9F0837F-1ED2-49BC-BCEB-7324DDDE454B}"/>
    <dgm:cxn modelId="{649D6E5C-384D-4836-88DE-4BB3765B9C75}" srcId="{CB5ACB4D-0602-4F61-930F-BA0CD77B2B34}" destId="{F07F7578-48FF-460A-BF20-9CB1F4DBAE66}" srcOrd="3" destOrd="0" parTransId="{14531AEC-95A1-4029-A06E-DA82822F30E7}" sibTransId="{2A91EDCC-AF4F-4B4C-B3E1-45095138CD45}"/>
    <dgm:cxn modelId="{5CC71E43-74BA-43C3-832F-DDB1E0993E89}" type="presOf" srcId="{82118ADD-82C2-440A-AB90-159E2A61B7A7}" destId="{0E695120-0A11-4BB8-85DA-539355C8EB03}" srcOrd="0" destOrd="0" presId="urn:microsoft.com/office/officeart/2005/8/layout/default"/>
    <dgm:cxn modelId="{D7552172-FC3E-4E5D-B67F-E1DB3A919417}" type="presOf" srcId="{A20F38E5-EF61-422C-8500-4C37013341C4}" destId="{F29D66A2-4794-4824-AF05-B5EFEFE6B216}" srcOrd="0" destOrd="0" presId="urn:microsoft.com/office/officeart/2005/8/layout/default"/>
    <dgm:cxn modelId="{D3AA9874-6A63-4723-8E1A-B63AD7B80C7A}" type="presOf" srcId="{579B011C-582F-46ED-99C8-C48C1672024B}" destId="{E760C405-CD90-4B0C-B64E-97BF8C57B3FF}" srcOrd="0" destOrd="0" presId="urn:microsoft.com/office/officeart/2005/8/layout/default"/>
    <dgm:cxn modelId="{9CED8677-F851-4B9C-B36B-46B8A8596F47}" type="presOf" srcId="{0CDB0905-0D79-4BA5-973F-1597889184E2}" destId="{574CBB6E-60C0-4AEE-A04D-DA49C835BEF4}" srcOrd="0" destOrd="0" presId="urn:microsoft.com/office/officeart/2005/8/layout/default"/>
    <dgm:cxn modelId="{60022D7A-1A8A-407A-A7C4-1D12D24761F2}" type="presOf" srcId="{F07F7578-48FF-460A-BF20-9CB1F4DBAE66}" destId="{68D58F02-0F5E-47DF-80DE-8C30829754EA}" srcOrd="0" destOrd="0" presId="urn:microsoft.com/office/officeart/2005/8/layout/default"/>
    <dgm:cxn modelId="{45B2597C-EAF9-4007-A43E-D7376BE9FD64}" srcId="{CB5ACB4D-0602-4F61-930F-BA0CD77B2B34}" destId="{A72D4D9F-F7EF-4E8C-8ED4-B13B123A6671}" srcOrd="7" destOrd="0" parTransId="{EDB32528-460A-45D6-9E5C-A167C40EE428}" sibTransId="{420EF485-0AB1-4838-9112-F29F9AFB448C}"/>
    <dgm:cxn modelId="{259DC383-9C86-40EF-B501-044987584002}" type="presOf" srcId="{CB5ACB4D-0602-4F61-930F-BA0CD77B2B34}" destId="{0643FAA1-432E-4AEA-80CF-31EDC3B7DA32}" srcOrd="0" destOrd="0" presId="urn:microsoft.com/office/officeart/2005/8/layout/default"/>
    <dgm:cxn modelId="{5B627D84-0BE6-4C0A-9298-F37801253BE9}" srcId="{CB5ACB4D-0602-4F61-930F-BA0CD77B2B34}" destId="{0CDB0905-0D79-4BA5-973F-1597889184E2}" srcOrd="1" destOrd="0" parTransId="{6F921D05-1977-435C-948E-2EE363F3787C}" sibTransId="{7BAA5A3A-B98E-47A3-A7F9-D5C7445D5E80}"/>
    <dgm:cxn modelId="{B3C37A96-81F5-48B0-BC44-966F9C54EE0A}" srcId="{CB5ACB4D-0602-4F61-930F-BA0CD77B2B34}" destId="{82118ADD-82C2-440A-AB90-159E2A61B7A7}" srcOrd="2" destOrd="0" parTransId="{35FB794D-9008-45D1-B6A9-237BAD4824E4}" sibTransId="{EFB181A5-EB0B-4252-ABA2-DE65826B9E87}"/>
    <dgm:cxn modelId="{B53E269F-A74B-445F-8F46-D06D1553740A}" type="presOf" srcId="{A72D4D9F-F7EF-4E8C-8ED4-B13B123A6671}" destId="{4514537B-F038-4E39-B0BA-7D600E91BA5A}" srcOrd="0" destOrd="0" presId="urn:microsoft.com/office/officeart/2005/8/layout/default"/>
    <dgm:cxn modelId="{5F1FD6B1-D300-4119-9F02-BD128710EDC2}" type="presOf" srcId="{8D296244-2FF9-4020-BF70-28045DCC827C}" destId="{5376DF6E-1FD8-4AF2-AAAA-9CF7B34C57E8}" srcOrd="0" destOrd="0" presId="urn:microsoft.com/office/officeart/2005/8/layout/default"/>
    <dgm:cxn modelId="{8E2B41CD-DDCD-46B4-A080-B14E80C4FC66}" srcId="{CB5ACB4D-0602-4F61-930F-BA0CD77B2B34}" destId="{579B011C-582F-46ED-99C8-C48C1672024B}" srcOrd="6" destOrd="0" parTransId="{803C0B22-7C2D-4BA6-A35A-46E39D1973BE}" sibTransId="{8BD2B123-0576-4848-BDCE-6529A16F7EE1}"/>
    <dgm:cxn modelId="{008AE6CF-DC2A-4EA7-AB7A-D68D9F8218B7}" srcId="{CB5ACB4D-0602-4F61-930F-BA0CD77B2B34}" destId="{A20F38E5-EF61-422C-8500-4C37013341C4}" srcOrd="5" destOrd="0" parTransId="{455F99BF-CD6B-4673-9FB3-D232CB15E658}" sibTransId="{5810E257-7ACB-4526-8F08-320F80823999}"/>
    <dgm:cxn modelId="{E273DDE6-0D9B-4B7D-AD7D-BFD17C9D25EC}" srcId="{CB5ACB4D-0602-4F61-930F-BA0CD77B2B34}" destId="{3044AFFA-C8DF-461B-BE75-9DBC8017E9F5}" srcOrd="0" destOrd="0" parTransId="{492974E7-B72A-45C1-B063-FB3F63B2001E}" sibTransId="{65B9283C-8F8F-42C5-9730-273EFC46F787}"/>
    <dgm:cxn modelId="{4BF991F2-7BCC-4644-A343-30EC75EDE844}" type="presOf" srcId="{3044AFFA-C8DF-461B-BE75-9DBC8017E9F5}" destId="{3F4550D6-7E40-4E95-8F81-4045E74B2DC7}" srcOrd="0" destOrd="0" presId="urn:microsoft.com/office/officeart/2005/8/layout/default"/>
    <dgm:cxn modelId="{5A320AA6-0D25-4C10-AD8D-D5C74648EA9C}" type="presParOf" srcId="{0643FAA1-432E-4AEA-80CF-31EDC3B7DA32}" destId="{3F4550D6-7E40-4E95-8F81-4045E74B2DC7}" srcOrd="0" destOrd="0" presId="urn:microsoft.com/office/officeart/2005/8/layout/default"/>
    <dgm:cxn modelId="{875D50CB-A1A5-426A-A630-62BEB2A93BDD}" type="presParOf" srcId="{0643FAA1-432E-4AEA-80CF-31EDC3B7DA32}" destId="{D0D8AABD-C951-4AE2-BFA2-EE3A9151CE8F}" srcOrd="1" destOrd="0" presId="urn:microsoft.com/office/officeart/2005/8/layout/default"/>
    <dgm:cxn modelId="{AEB89E82-733D-4F6C-9FE6-A77B7EB06C3B}" type="presParOf" srcId="{0643FAA1-432E-4AEA-80CF-31EDC3B7DA32}" destId="{574CBB6E-60C0-4AEE-A04D-DA49C835BEF4}" srcOrd="2" destOrd="0" presId="urn:microsoft.com/office/officeart/2005/8/layout/default"/>
    <dgm:cxn modelId="{AF1808E3-3EEF-465B-A6E5-707CBAB66212}" type="presParOf" srcId="{0643FAA1-432E-4AEA-80CF-31EDC3B7DA32}" destId="{D8EBFDBD-D433-4219-85C1-0FE837906BC0}" srcOrd="3" destOrd="0" presId="urn:microsoft.com/office/officeart/2005/8/layout/default"/>
    <dgm:cxn modelId="{B13412FC-4953-4F8D-A30F-743AAD86D5D7}" type="presParOf" srcId="{0643FAA1-432E-4AEA-80CF-31EDC3B7DA32}" destId="{0E695120-0A11-4BB8-85DA-539355C8EB03}" srcOrd="4" destOrd="0" presId="urn:microsoft.com/office/officeart/2005/8/layout/default"/>
    <dgm:cxn modelId="{F77B1AF0-6DDA-4CD6-B586-9D862EC0447C}" type="presParOf" srcId="{0643FAA1-432E-4AEA-80CF-31EDC3B7DA32}" destId="{38B6AB5D-4F4A-406F-AB35-4E9873A34CDF}" srcOrd="5" destOrd="0" presId="urn:microsoft.com/office/officeart/2005/8/layout/default"/>
    <dgm:cxn modelId="{E8620227-5B24-4F22-9C52-26836E6D4953}" type="presParOf" srcId="{0643FAA1-432E-4AEA-80CF-31EDC3B7DA32}" destId="{68D58F02-0F5E-47DF-80DE-8C30829754EA}" srcOrd="6" destOrd="0" presId="urn:microsoft.com/office/officeart/2005/8/layout/default"/>
    <dgm:cxn modelId="{1F8CA0B9-C797-4C18-AC41-907EFB0ABBAA}" type="presParOf" srcId="{0643FAA1-432E-4AEA-80CF-31EDC3B7DA32}" destId="{1220F7C2-2299-44C4-BFB5-4CA3DFCB97A2}" srcOrd="7" destOrd="0" presId="urn:microsoft.com/office/officeart/2005/8/layout/default"/>
    <dgm:cxn modelId="{134826F4-40C8-45AC-B788-4FA7FEC092AD}" type="presParOf" srcId="{0643FAA1-432E-4AEA-80CF-31EDC3B7DA32}" destId="{5376DF6E-1FD8-4AF2-AAAA-9CF7B34C57E8}" srcOrd="8" destOrd="0" presId="urn:microsoft.com/office/officeart/2005/8/layout/default"/>
    <dgm:cxn modelId="{836806D1-93B6-4F07-A285-FC2A93EF4E3D}" type="presParOf" srcId="{0643FAA1-432E-4AEA-80CF-31EDC3B7DA32}" destId="{BCE0A6C4-9185-45A5-9DA8-C6ECB532AA7C}" srcOrd="9" destOrd="0" presId="urn:microsoft.com/office/officeart/2005/8/layout/default"/>
    <dgm:cxn modelId="{D2AE6E30-826B-48EB-A4F5-A948BAECDA94}" type="presParOf" srcId="{0643FAA1-432E-4AEA-80CF-31EDC3B7DA32}" destId="{F29D66A2-4794-4824-AF05-B5EFEFE6B216}" srcOrd="10" destOrd="0" presId="urn:microsoft.com/office/officeart/2005/8/layout/default"/>
    <dgm:cxn modelId="{8395686E-C3F6-410A-966D-09DF83392D67}" type="presParOf" srcId="{0643FAA1-432E-4AEA-80CF-31EDC3B7DA32}" destId="{F92D2763-A7A7-40F6-9729-F9880E52C2FD}" srcOrd="11" destOrd="0" presId="urn:microsoft.com/office/officeart/2005/8/layout/default"/>
    <dgm:cxn modelId="{DF1551AD-A884-42EA-81BC-BE53685BAF40}" type="presParOf" srcId="{0643FAA1-432E-4AEA-80CF-31EDC3B7DA32}" destId="{E760C405-CD90-4B0C-B64E-97BF8C57B3FF}" srcOrd="12" destOrd="0" presId="urn:microsoft.com/office/officeart/2005/8/layout/default"/>
    <dgm:cxn modelId="{54FD250B-C5D5-43E8-AF44-280EA4A6CC6D}" type="presParOf" srcId="{0643FAA1-432E-4AEA-80CF-31EDC3B7DA32}" destId="{D0B9184A-5F76-46F3-A3D4-C973A9A0DCA4}" srcOrd="13" destOrd="0" presId="urn:microsoft.com/office/officeart/2005/8/layout/default"/>
    <dgm:cxn modelId="{16E69CA5-1AB4-45FB-A923-60F956A62BCA}" type="presParOf" srcId="{0643FAA1-432E-4AEA-80CF-31EDC3B7DA32}" destId="{4514537B-F038-4E39-B0BA-7D600E91BA5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ACB4D-0602-4F61-930F-BA0CD77B2B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044AFFA-C8DF-461B-BE75-9DBC8017E9F5}">
      <dgm:prSet phldrT="[Text]"/>
      <dgm:spPr>
        <a:solidFill>
          <a:srgbClr val="CC3417"/>
        </a:solidFill>
        <a:ln>
          <a:solidFill>
            <a:srgbClr val="CC3417"/>
          </a:solidFill>
        </a:ln>
      </dgm:spPr>
      <dgm:t>
        <a:bodyPr/>
        <a:lstStyle/>
        <a:p>
          <a:r>
            <a:rPr lang="sv-SE" dirty="0"/>
            <a:t>Handläggarträffar – fler och oftare</a:t>
          </a:r>
        </a:p>
      </dgm:t>
    </dgm:pt>
    <dgm:pt modelId="{492974E7-B72A-45C1-B063-FB3F63B2001E}" type="parTrans" cxnId="{E273DDE6-0D9B-4B7D-AD7D-BFD17C9D25EC}">
      <dgm:prSet/>
      <dgm:spPr/>
      <dgm:t>
        <a:bodyPr/>
        <a:lstStyle/>
        <a:p>
          <a:endParaRPr lang="sv-SE"/>
        </a:p>
      </dgm:t>
    </dgm:pt>
    <dgm:pt modelId="{65B9283C-8F8F-42C5-9730-273EFC46F787}" type="sibTrans" cxnId="{E273DDE6-0D9B-4B7D-AD7D-BFD17C9D25EC}">
      <dgm:prSet/>
      <dgm:spPr/>
      <dgm:t>
        <a:bodyPr/>
        <a:lstStyle/>
        <a:p>
          <a:endParaRPr lang="sv-SE"/>
        </a:p>
      </dgm:t>
    </dgm:pt>
    <dgm:pt modelId="{0CDB0905-0D79-4BA5-973F-1597889184E2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Nationella tillsynsstrategin</a:t>
          </a:r>
        </a:p>
      </dgm:t>
    </dgm:pt>
    <dgm:pt modelId="{6F921D05-1977-435C-948E-2EE363F3787C}" type="parTrans" cxnId="{5B627D84-0BE6-4C0A-9298-F37801253BE9}">
      <dgm:prSet/>
      <dgm:spPr/>
      <dgm:t>
        <a:bodyPr/>
        <a:lstStyle/>
        <a:p>
          <a:endParaRPr lang="sv-SE"/>
        </a:p>
      </dgm:t>
    </dgm:pt>
    <dgm:pt modelId="{7BAA5A3A-B98E-47A3-A7F9-D5C7445D5E80}" type="sibTrans" cxnId="{5B627D84-0BE6-4C0A-9298-F37801253BE9}">
      <dgm:prSet/>
      <dgm:spPr/>
      <dgm:t>
        <a:bodyPr/>
        <a:lstStyle/>
        <a:p>
          <a:endParaRPr lang="sv-SE"/>
        </a:p>
      </dgm:t>
    </dgm:pt>
    <dgm:pt modelId="{82118ADD-82C2-440A-AB90-159E2A61B7A7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Samspel i planeringar och behov</a:t>
          </a:r>
        </a:p>
      </dgm:t>
    </dgm:pt>
    <dgm:pt modelId="{35FB794D-9008-45D1-B6A9-237BAD4824E4}" type="parTrans" cxnId="{B3C37A96-81F5-48B0-BC44-966F9C54EE0A}">
      <dgm:prSet/>
      <dgm:spPr/>
      <dgm:t>
        <a:bodyPr/>
        <a:lstStyle/>
        <a:p>
          <a:endParaRPr lang="sv-SE"/>
        </a:p>
      </dgm:t>
    </dgm:pt>
    <dgm:pt modelId="{EFB181A5-EB0B-4252-ABA2-DE65826B9E87}" type="sibTrans" cxnId="{B3C37A96-81F5-48B0-BC44-966F9C54EE0A}">
      <dgm:prSet/>
      <dgm:spPr/>
      <dgm:t>
        <a:bodyPr/>
        <a:lstStyle/>
        <a:p>
          <a:endParaRPr lang="sv-SE"/>
        </a:p>
      </dgm:t>
    </dgm:pt>
    <dgm:pt modelId="{A72D4D9F-F7EF-4E8C-8ED4-B13B123A6671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En smidigare samverkansplattform</a:t>
          </a:r>
        </a:p>
      </dgm:t>
    </dgm:pt>
    <dgm:pt modelId="{420EF485-0AB1-4838-9112-F29F9AFB448C}" type="sibTrans" cxnId="{45B2597C-EAF9-4007-A43E-D7376BE9FD64}">
      <dgm:prSet/>
      <dgm:spPr/>
      <dgm:t>
        <a:bodyPr/>
        <a:lstStyle/>
        <a:p>
          <a:endParaRPr lang="sv-SE"/>
        </a:p>
      </dgm:t>
    </dgm:pt>
    <dgm:pt modelId="{EDB32528-460A-45D6-9E5C-A167C40EE428}" type="parTrans" cxnId="{45B2597C-EAF9-4007-A43E-D7376BE9FD64}">
      <dgm:prSet/>
      <dgm:spPr/>
      <dgm:t>
        <a:bodyPr/>
        <a:lstStyle/>
        <a:p>
          <a:endParaRPr lang="sv-SE"/>
        </a:p>
      </dgm:t>
    </dgm:pt>
    <dgm:pt modelId="{84E7CA00-E718-4B6B-B3AC-CF0E439FBCDA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/>
            <a:t>Mer samverkan mellan länen</a:t>
          </a:r>
          <a:endParaRPr lang="sv-SE" dirty="0">
            <a:solidFill>
              <a:schemeClr val="bg1"/>
            </a:solidFill>
          </a:endParaRPr>
        </a:p>
      </dgm:t>
    </dgm:pt>
    <dgm:pt modelId="{9D3D2B6F-E390-4E15-8DE9-92A8B1F22265}" type="parTrans" cxnId="{408FE13F-1C6D-4638-A0C2-2A4CF7831526}">
      <dgm:prSet/>
      <dgm:spPr/>
      <dgm:t>
        <a:bodyPr/>
        <a:lstStyle/>
        <a:p>
          <a:endParaRPr lang="sv-SE"/>
        </a:p>
      </dgm:t>
    </dgm:pt>
    <dgm:pt modelId="{1846245E-28F4-4B70-979B-42BC81B55328}" type="sibTrans" cxnId="{408FE13F-1C6D-4638-A0C2-2A4CF7831526}">
      <dgm:prSet/>
      <dgm:spPr/>
      <dgm:t>
        <a:bodyPr/>
        <a:lstStyle/>
        <a:p>
          <a:endParaRPr lang="sv-SE"/>
        </a:p>
      </dgm:t>
    </dgm:pt>
    <dgm:pt modelId="{690C58B1-4488-42DC-873F-19A171E588A8}">
      <dgm:prSet phldrT="[Text]"/>
      <dgm:spPr>
        <a:solidFill>
          <a:srgbClr val="CC3417"/>
        </a:solidFill>
        <a:ln>
          <a:solidFill>
            <a:srgbClr val="CC3417"/>
          </a:solidFill>
        </a:ln>
      </dgm:spPr>
      <dgm:t>
        <a:bodyPr/>
        <a:lstStyle/>
        <a:p>
          <a:r>
            <a:rPr lang="sv-SE" dirty="0"/>
            <a:t>En lärande organisation</a:t>
          </a:r>
        </a:p>
      </dgm:t>
    </dgm:pt>
    <dgm:pt modelId="{4CD6E5A7-0F62-4DC3-91FD-90A7C2E4D4DD}" type="parTrans" cxnId="{61490F58-C965-42BB-BFAE-6B215CBD711D}">
      <dgm:prSet/>
      <dgm:spPr/>
      <dgm:t>
        <a:bodyPr/>
        <a:lstStyle/>
        <a:p>
          <a:endParaRPr lang="sv-SE"/>
        </a:p>
      </dgm:t>
    </dgm:pt>
    <dgm:pt modelId="{CB23847B-9A73-4D96-B3BD-C1E82336CBD6}" type="sibTrans" cxnId="{61490F58-C965-42BB-BFAE-6B215CBD711D}">
      <dgm:prSet/>
      <dgm:spPr/>
      <dgm:t>
        <a:bodyPr/>
        <a:lstStyle/>
        <a:p>
          <a:endParaRPr lang="sv-SE"/>
        </a:p>
      </dgm:t>
    </dgm:pt>
    <dgm:pt modelId="{B4571F48-5DC5-48B8-B7B7-6FE324698F18}">
      <dgm:prSet phldrT="[Text]"/>
      <dgm:spPr>
        <a:solidFill>
          <a:srgbClr val="CC3417"/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Mer långsiktiga projekt och uppföljning av projekt</a:t>
          </a:r>
        </a:p>
      </dgm:t>
    </dgm:pt>
    <dgm:pt modelId="{23222507-361E-49F5-A030-1298ABE3D811}" type="parTrans" cxnId="{B3DAC266-8FEF-4526-839E-F96E80C2708E}">
      <dgm:prSet/>
      <dgm:spPr/>
      <dgm:t>
        <a:bodyPr/>
        <a:lstStyle/>
        <a:p>
          <a:endParaRPr lang="sv-SE"/>
        </a:p>
      </dgm:t>
    </dgm:pt>
    <dgm:pt modelId="{EC4FD193-70C8-4087-BED4-D3CC3BA001CD}" type="sibTrans" cxnId="{B3DAC266-8FEF-4526-839E-F96E80C2708E}">
      <dgm:prSet/>
      <dgm:spPr/>
      <dgm:t>
        <a:bodyPr/>
        <a:lstStyle/>
        <a:p>
          <a:endParaRPr lang="sv-SE"/>
        </a:p>
      </dgm:t>
    </dgm:pt>
    <dgm:pt modelId="{5E3492ED-AE04-4C7E-B2D8-5E969781491A}">
      <dgm:prSet phldrT="[Text]"/>
      <dgm:spPr>
        <a:solidFill>
          <a:srgbClr val="CC3417"/>
        </a:solidFill>
      </dgm:spPr>
      <dgm:t>
        <a:bodyPr/>
        <a:lstStyle/>
        <a:p>
          <a:r>
            <a:rPr lang="sv-SE">
              <a:solidFill>
                <a:schemeClr val="bg1"/>
              </a:solidFill>
            </a:rPr>
            <a:t>Inkludera livsmedel</a:t>
          </a:r>
          <a:endParaRPr lang="sv-SE" dirty="0">
            <a:solidFill>
              <a:schemeClr val="bg1"/>
            </a:solidFill>
          </a:endParaRPr>
        </a:p>
      </dgm:t>
    </dgm:pt>
    <dgm:pt modelId="{E6BB2BA4-14C4-4052-A8BB-22B57081C383}" type="parTrans" cxnId="{E621A038-37EA-4282-88F0-4FB47F54E385}">
      <dgm:prSet/>
      <dgm:spPr/>
      <dgm:t>
        <a:bodyPr/>
        <a:lstStyle/>
        <a:p>
          <a:endParaRPr lang="sv-SE"/>
        </a:p>
      </dgm:t>
    </dgm:pt>
    <dgm:pt modelId="{36176D13-E03D-4A7B-88F0-5932C3991703}" type="sibTrans" cxnId="{E621A038-37EA-4282-88F0-4FB47F54E385}">
      <dgm:prSet/>
      <dgm:spPr/>
      <dgm:t>
        <a:bodyPr/>
        <a:lstStyle/>
        <a:p>
          <a:endParaRPr lang="sv-SE"/>
        </a:p>
      </dgm:t>
    </dgm:pt>
    <dgm:pt modelId="{0643FAA1-432E-4AEA-80CF-31EDC3B7DA32}" type="pres">
      <dgm:prSet presAssocID="{CB5ACB4D-0602-4F61-930F-BA0CD77B2B34}" presName="diagram" presStyleCnt="0">
        <dgm:presLayoutVars>
          <dgm:dir/>
          <dgm:resizeHandles val="exact"/>
        </dgm:presLayoutVars>
      </dgm:prSet>
      <dgm:spPr/>
    </dgm:pt>
    <dgm:pt modelId="{3F4550D6-7E40-4E95-8F81-4045E74B2DC7}" type="pres">
      <dgm:prSet presAssocID="{3044AFFA-C8DF-461B-BE75-9DBC8017E9F5}" presName="node" presStyleLbl="node1" presStyleIdx="0" presStyleCnt="8" custLinFactNeighborX="476" custLinFactNeighborY="-397">
        <dgm:presLayoutVars>
          <dgm:bulletEnabled val="1"/>
        </dgm:presLayoutVars>
      </dgm:prSet>
      <dgm:spPr/>
    </dgm:pt>
    <dgm:pt modelId="{D0D8AABD-C951-4AE2-BFA2-EE3A9151CE8F}" type="pres">
      <dgm:prSet presAssocID="{65B9283C-8F8F-42C5-9730-273EFC46F787}" presName="sibTrans" presStyleCnt="0"/>
      <dgm:spPr/>
    </dgm:pt>
    <dgm:pt modelId="{77BAA92A-0358-4C02-A25C-A17F7E4DA756}" type="pres">
      <dgm:prSet presAssocID="{690C58B1-4488-42DC-873F-19A171E588A8}" presName="node" presStyleLbl="node1" presStyleIdx="1" presStyleCnt="8">
        <dgm:presLayoutVars>
          <dgm:bulletEnabled val="1"/>
        </dgm:presLayoutVars>
      </dgm:prSet>
      <dgm:spPr/>
    </dgm:pt>
    <dgm:pt modelId="{FF5E46F4-24DF-4445-AF1E-9F555A5DF63C}" type="pres">
      <dgm:prSet presAssocID="{CB23847B-9A73-4D96-B3BD-C1E82336CBD6}" presName="sibTrans" presStyleCnt="0"/>
      <dgm:spPr/>
    </dgm:pt>
    <dgm:pt modelId="{574CBB6E-60C0-4AEE-A04D-DA49C835BEF4}" type="pres">
      <dgm:prSet presAssocID="{0CDB0905-0D79-4BA5-973F-1597889184E2}" presName="node" presStyleLbl="node1" presStyleIdx="2" presStyleCnt="8">
        <dgm:presLayoutVars>
          <dgm:bulletEnabled val="1"/>
        </dgm:presLayoutVars>
      </dgm:prSet>
      <dgm:spPr/>
    </dgm:pt>
    <dgm:pt modelId="{D8EBFDBD-D433-4219-85C1-0FE837906BC0}" type="pres">
      <dgm:prSet presAssocID="{7BAA5A3A-B98E-47A3-A7F9-D5C7445D5E80}" presName="sibTrans" presStyleCnt="0"/>
      <dgm:spPr/>
    </dgm:pt>
    <dgm:pt modelId="{0E695120-0A11-4BB8-85DA-539355C8EB03}" type="pres">
      <dgm:prSet presAssocID="{82118ADD-82C2-440A-AB90-159E2A61B7A7}" presName="node" presStyleLbl="node1" presStyleIdx="3" presStyleCnt="8">
        <dgm:presLayoutVars>
          <dgm:bulletEnabled val="1"/>
        </dgm:presLayoutVars>
      </dgm:prSet>
      <dgm:spPr/>
    </dgm:pt>
    <dgm:pt modelId="{38B6AB5D-4F4A-406F-AB35-4E9873A34CDF}" type="pres">
      <dgm:prSet presAssocID="{EFB181A5-EB0B-4252-ABA2-DE65826B9E87}" presName="sibTrans" presStyleCnt="0"/>
      <dgm:spPr/>
    </dgm:pt>
    <dgm:pt modelId="{662D2E1B-8C1D-4E88-BD3E-A05246FBB38B}" type="pres">
      <dgm:prSet presAssocID="{5E3492ED-AE04-4C7E-B2D8-5E969781491A}" presName="node" presStyleLbl="node1" presStyleIdx="4" presStyleCnt="8">
        <dgm:presLayoutVars>
          <dgm:bulletEnabled val="1"/>
        </dgm:presLayoutVars>
      </dgm:prSet>
      <dgm:spPr/>
    </dgm:pt>
    <dgm:pt modelId="{A66725BC-ED78-4FC5-9DDE-F01906D11599}" type="pres">
      <dgm:prSet presAssocID="{36176D13-E03D-4A7B-88F0-5932C3991703}" presName="sibTrans" presStyleCnt="0"/>
      <dgm:spPr/>
    </dgm:pt>
    <dgm:pt modelId="{4595B683-ABC6-46E6-B089-2114AE4A6545}" type="pres">
      <dgm:prSet presAssocID="{B4571F48-5DC5-48B8-B7B7-6FE324698F18}" presName="node" presStyleLbl="node1" presStyleIdx="5" presStyleCnt="8">
        <dgm:presLayoutVars>
          <dgm:bulletEnabled val="1"/>
        </dgm:presLayoutVars>
      </dgm:prSet>
      <dgm:spPr/>
    </dgm:pt>
    <dgm:pt modelId="{5DCE79AB-8A21-43E0-831F-067C82102DB7}" type="pres">
      <dgm:prSet presAssocID="{EC4FD193-70C8-4087-BED4-D3CC3BA001CD}" presName="sibTrans" presStyleCnt="0"/>
      <dgm:spPr/>
    </dgm:pt>
    <dgm:pt modelId="{6E160595-30E1-4BD4-90D2-7F2FBA8FBCC1}" type="pres">
      <dgm:prSet presAssocID="{84E7CA00-E718-4B6B-B3AC-CF0E439FBCDA}" presName="node" presStyleLbl="node1" presStyleIdx="6" presStyleCnt="8">
        <dgm:presLayoutVars>
          <dgm:bulletEnabled val="1"/>
        </dgm:presLayoutVars>
      </dgm:prSet>
      <dgm:spPr/>
    </dgm:pt>
    <dgm:pt modelId="{A21D292F-3B15-4820-BAA8-29933B5F5A17}" type="pres">
      <dgm:prSet presAssocID="{1846245E-28F4-4B70-979B-42BC81B55328}" presName="sibTrans" presStyleCnt="0"/>
      <dgm:spPr/>
    </dgm:pt>
    <dgm:pt modelId="{4514537B-F038-4E39-B0BA-7D600E91BA5A}" type="pres">
      <dgm:prSet presAssocID="{A72D4D9F-F7EF-4E8C-8ED4-B13B123A6671}" presName="node" presStyleLbl="node1" presStyleIdx="7" presStyleCnt="8">
        <dgm:presLayoutVars>
          <dgm:bulletEnabled val="1"/>
        </dgm:presLayoutVars>
      </dgm:prSet>
      <dgm:spPr/>
    </dgm:pt>
  </dgm:ptLst>
  <dgm:cxnLst>
    <dgm:cxn modelId="{39041502-6977-4580-8F9D-0CCF87293FE1}" type="presOf" srcId="{690C58B1-4488-42DC-873F-19A171E588A8}" destId="{77BAA92A-0358-4C02-A25C-A17F7E4DA756}" srcOrd="0" destOrd="0" presId="urn:microsoft.com/office/officeart/2005/8/layout/default"/>
    <dgm:cxn modelId="{E621A038-37EA-4282-88F0-4FB47F54E385}" srcId="{CB5ACB4D-0602-4F61-930F-BA0CD77B2B34}" destId="{5E3492ED-AE04-4C7E-B2D8-5E969781491A}" srcOrd="4" destOrd="0" parTransId="{E6BB2BA4-14C4-4052-A8BB-22B57081C383}" sibTransId="{36176D13-E03D-4A7B-88F0-5932C3991703}"/>
    <dgm:cxn modelId="{408FE13F-1C6D-4638-A0C2-2A4CF7831526}" srcId="{CB5ACB4D-0602-4F61-930F-BA0CD77B2B34}" destId="{84E7CA00-E718-4B6B-B3AC-CF0E439FBCDA}" srcOrd="6" destOrd="0" parTransId="{9D3D2B6F-E390-4E15-8DE9-92A8B1F22265}" sibTransId="{1846245E-28F4-4B70-979B-42BC81B55328}"/>
    <dgm:cxn modelId="{5CC71E43-74BA-43C3-832F-DDB1E0993E89}" type="presOf" srcId="{82118ADD-82C2-440A-AB90-159E2A61B7A7}" destId="{0E695120-0A11-4BB8-85DA-539355C8EB03}" srcOrd="0" destOrd="0" presId="urn:microsoft.com/office/officeart/2005/8/layout/default"/>
    <dgm:cxn modelId="{82685764-F24C-4419-9C4D-13A68C778108}" type="presOf" srcId="{5E3492ED-AE04-4C7E-B2D8-5E969781491A}" destId="{662D2E1B-8C1D-4E88-BD3E-A05246FBB38B}" srcOrd="0" destOrd="0" presId="urn:microsoft.com/office/officeart/2005/8/layout/default"/>
    <dgm:cxn modelId="{B3DAC266-8FEF-4526-839E-F96E80C2708E}" srcId="{CB5ACB4D-0602-4F61-930F-BA0CD77B2B34}" destId="{B4571F48-5DC5-48B8-B7B7-6FE324698F18}" srcOrd="5" destOrd="0" parTransId="{23222507-361E-49F5-A030-1298ABE3D811}" sibTransId="{EC4FD193-70C8-4087-BED4-D3CC3BA001CD}"/>
    <dgm:cxn modelId="{9CED8677-F851-4B9C-B36B-46B8A8596F47}" type="presOf" srcId="{0CDB0905-0D79-4BA5-973F-1597889184E2}" destId="{574CBB6E-60C0-4AEE-A04D-DA49C835BEF4}" srcOrd="0" destOrd="0" presId="urn:microsoft.com/office/officeart/2005/8/layout/default"/>
    <dgm:cxn modelId="{61490F58-C965-42BB-BFAE-6B215CBD711D}" srcId="{CB5ACB4D-0602-4F61-930F-BA0CD77B2B34}" destId="{690C58B1-4488-42DC-873F-19A171E588A8}" srcOrd="1" destOrd="0" parTransId="{4CD6E5A7-0F62-4DC3-91FD-90A7C2E4D4DD}" sibTransId="{CB23847B-9A73-4D96-B3BD-C1E82336CBD6}"/>
    <dgm:cxn modelId="{45B2597C-EAF9-4007-A43E-D7376BE9FD64}" srcId="{CB5ACB4D-0602-4F61-930F-BA0CD77B2B34}" destId="{A72D4D9F-F7EF-4E8C-8ED4-B13B123A6671}" srcOrd="7" destOrd="0" parTransId="{EDB32528-460A-45D6-9E5C-A167C40EE428}" sibTransId="{420EF485-0AB1-4838-9112-F29F9AFB448C}"/>
    <dgm:cxn modelId="{259DC383-9C86-40EF-B501-044987584002}" type="presOf" srcId="{CB5ACB4D-0602-4F61-930F-BA0CD77B2B34}" destId="{0643FAA1-432E-4AEA-80CF-31EDC3B7DA32}" srcOrd="0" destOrd="0" presId="urn:microsoft.com/office/officeart/2005/8/layout/default"/>
    <dgm:cxn modelId="{5B627D84-0BE6-4C0A-9298-F37801253BE9}" srcId="{CB5ACB4D-0602-4F61-930F-BA0CD77B2B34}" destId="{0CDB0905-0D79-4BA5-973F-1597889184E2}" srcOrd="2" destOrd="0" parTransId="{6F921D05-1977-435C-948E-2EE363F3787C}" sibTransId="{7BAA5A3A-B98E-47A3-A7F9-D5C7445D5E80}"/>
    <dgm:cxn modelId="{B3C37A96-81F5-48B0-BC44-966F9C54EE0A}" srcId="{CB5ACB4D-0602-4F61-930F-BA0CD77B2B34}" destId="{82118ADD-82C2-440A-AB90-159E2A61B7A7}" srcOrd="3" destOrd="0" parTransId="{35FB794D-9008-45D1-B6A9-237BAD4824E4}" sibTransId="{EFB181A5-EB0B-4252-ABA2-DE65826B9E87}"/>
    <dgm:cxn modelId="{B53E269F-A74B-445F-8F46-D06D1553740A}" type="presOf" srcId="{A72D4D9F-F7EF-4E8C-8ED4-B13B123A6671}" destId="{4514537B-F038-4E39-B0BA-7D600E91BA5A}" srcOrd="0" destOrd="0" presId="urn:microsoft.com/office/officeart/2005/8/layout/default"/>
    <dgm:cxn modelId="{E61DE7A5-7544-471A-994F-A105999B509A}" type="presOf" srcId="{84E7CA00-E718-4B6B-B3AC-CF0E439FBCDA}" destId="{6E160595-30E1-4BD4-90D2-7F2FBA8FBCC1}" srcOrd="0" destOrd="0" presId="urn:microsoft.com/office/officeart/2005/8/layout/default"/>
    <dgm:cxn modelId="{776C45AC-9D3F-4133-884C-599AFAE0F0F3}" type="presOf" srcId="{B4571F48-5DC5-48B8-B7B7-6FE324698F18}" destId="{4595B683-ABC6-46E6-B089-2114AE4A6545}" srcOrd="0" destOrd="0" presId="urn:microsoft.com/office/officeart/2005/8/layout/default"/>
    <dgm:cxn modelId="{E273DDE6-0D9B-4B7D-AD7D-BFD17C9D25EC}" srcId="{CB5ACB4D-0602-4F61-930F-BA0CD77B2B34}" destId="{3044AFFA-C8DF-461B-BE75-9DBC8017E9F5}" srcOrd="0" destOrd="0" parTransId="{492974E7-B72A-45C1-B063-FB3F63B2001E}" sibTransId="{65B9283C-8F8F-42C5-9730-273EFC46F787}"/>
    <dgm:cxn modelId="{4BF991F2-7BCC-4644-A343-30EC75EDE844}" type="presOf" srcId="{3044AFFA-C8DF-461B-BE75-9DBC8017E9F5}" destId="{3F4550D6-7E40-4E95-8F81-4045E74B2DC7}" srcOrd="0" destOrd="0" presId="urn:microsoft.com/office/officeart/2005/8/layout/default"/>
    <dgm:cxn modelId="{5A320AA6-0D25-4C10-AD8D-D5C74648EA9C}" type="presParOf" srcId="{0643FAA1-432E-4AEA-80CF-31EDC3B7DA32}" destId="{3F4550D6-7E40-4E95-8F81-4045E74B2DC7}" srcOrd="0" destOrd="0" presId="urn:microsoft.com/office/officeart/2005/8/layout/default"/>
    <dgm:cxn modelId="{875D50CB-A1A5-426A-A630-62BEB2A93BDD}" type="presParOf" srcId="{0643FAA1-432E-4AEA-80CF-31EDC3B7DA32}" destId="{D0D8AABD-C951-4AE2-BFA2-EE3A9151CE8F}" srcOrd="1" destOrd="0" presId="urn:microsoft.com/office/officeart/2005/8/layout/default"/>
    <dgm:cxn modelId="{1215EF90-EA75-4845-97F6-FEFC0646F2DB}" type="presParOf" srcId="{0643FAA1-432E-4AEA-80CF-31EDC3B7DA32}" destId="{77BAA92A-0358-4C02-A25C-A17F7E4DA756}" srcOrd="2" destOrd="0" presId="urn:microsoft.com/office/officeart/2005/8/layout/default"/>
    <dgm:cxn modelId="{683F0E5E-C1FF-44A9-AD02-C432E57B8189}" type="presParOf" srcId="{0643FAA1-432E-4AEA-80CF-31EDC3B7DA32}" destId="{FF5E46F4-24DF-4445-AF1E-9F555A5DF63C}" srcOrd="3" destOrd="0" presId="urn:microsoft.com/office/officeart/2005/8/layout/default"/>
    <dgm:cxn modelId="{AEB89E82-733D-4F6C-9FE6-A77B7EB06C3B}" type="presParOf" srcId="{0643FAA1-432E-4AEA-80CF-31EDC3B7DA32}" destId="{574CBB6E-60C0-4AEE-A04D-DA49C835BEF4}" srcOrd="4" destOrd="0" presId="urn:microsoft.com/office/officeart/2005/8/layout/default"/>
    <dgm:cxn modelId="{AF1808E3-3EEF-465B-A6E5-707CBAB66212}" type="presParOf" srcId="{0643FAA1-432E-4AEA-80CF-31EDC3B7DA32}" destId="{D8EBFDBD-D433-4219-85C1-0FE837906BC0}" srcOrd="5" destOrd="0" presId="urn:microsoft.com/office/officeart/2005/8/layout/default"/>
    <dgm:cxn modelId="{B13412FC-4953-4F8D-A30F-743AAD86D5D7}" type="presParOf" srcId="{0643FAA1-432E-4AEA-80CF-31EDC3B7DA32}" destId="{0E695120-0A11-4BB8-85DA-539355C8EB03}" srcOrd="6" destOrd="0" presId="urn:microsoft.com/office/officeart/2005/8/layout/default"/>
    <dgm:cxn modelId="{F77B1AF0-6DDA-4CD6-B586-9D862EC0447C}" type="presParOf" srcId="{0643FAA1-432E-4AEA-80CF-31EDC3B7DA32}" destId="{38B6AB5D-4F4A-406F-AB35-4E9873A34CDF}" srcOrd="7" destOrd="0" presId="urn:microsoft.com/office/officeart/2005/8/layout/default"/>
    <dgm:cxn modelId="{1B949E6F-821F-4E1D-8CF1-6F20186D198F}" type="presParOf" srcId="{0643FAA1-432E-4AEA-80CF-31EDC3B7DA32}" destId="{662D2E1B-8C1D-4E88-BD3E-A05246FBB38B}" srcOrd="8" destOrd="0" presId="urn:microsoft.com/office/officeart/2005/8/layout/default"/>
    <dgm:cxn modelId="{9BAFE9E8-359E-427C-A82A-809FA4E6CFEE}" type="presParOf" srcId="{0643FAA1-432E-4AEA-80CF-31EDC3B7DA32}" destId="{A66725BC-ED78-4FC5-9DDE-F01906D11599}" srcOrd="9" destOrd="0" presId="urn:microsoft.com/office/officeart/2005/8/layout/default"/>
    <dgm:cxn modelId="{2C6E9C46-9398-4713-8511-8B5FCCBC16B7}" type="presParOf" srcId="{0643FAA1-432E-4AEA-80CF-31EDC3B7DA32}" destId="{4595B683-ABC6-46E6-B089-2114AE4A6545}" srcOrd="10" destOrd="0" presId="urn:microsoft.com/office/officeart/2005/8/layout/default"/>
    <dgm:cxn modelId="{D8B7234A-D999-439E-88C5-9B4DE5685A49}" type="presParOf" srcId="{0643FAA1-432E-4AEA-80CF-31EDC3B7DA32}" destId="{5DCE79AB-8A21-43E0-831F-067C82102DB7}" srcOrd="11" destOrd="0" presId="urn:microsoft.com/office/officeart/2005/8/layout/default"/>
    <dgm:cxn modelId="{9F528F00-A19B-433E-976B-9A267650EC0B}" type="presParOf" srcId="{0643FAA1-432E-4AEA-80CF-31EDC3B7DA32}" destId="{6E160595-30E1-4BD4-90D2-7F2FBA8FBCC1}" srcOrd="12" destOrd="0" presId="urn:microsoft.com/office/officeart/2005/8/layout/default"/>
    <dgm:cxn modelId="{D9F6F0E3-0A74-4E35-AC62-898828CA452C}" type="presParOf" srcId="{0643FAA1-432E-4AEA-80CF-31EDC3B7DA32}" destId="{A21D292F-3B15-4820-BAA8-29933B5F5A17}" srcOrd="13" destOrd="0" presId="urn:microsoft.com/office/officeart/2005/8/layout/default"/>
    <dgm:cxn modelId="{16E69CA5-1AB4-45FB-A923-60F956A62BCA}" type="presParOf" srcId="{0643FAA1-432E-4AEA-80CF-31EDC3B7DA32}" destId="{4514537B-F038-4E39-B0BA-7D600E91BA5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550D6-7E40-4E95-8F81-4045E74B2DC7}">
      <dsp:nvSpPr>
        <dsp:cNvPr id="0" name=""/>
        <dsp:cNvSpPr/>
      </dsp:nvSpPr>
      <dsp:spPr>
        <a:xfrm>
          <a:off x="497297" y="0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rgbClr val="CC34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Handläggarträffarna</a:t>
          </a:r>
        </a:p>
      </dsp:txBody>
      <dsp:txXfrm>
        <a:off x="497297" y="0"/>
        <a:ext cx="2271205" cy="1362723"/>
      </dsp:txXfrm>
    </dsp:sp>
    <dsp:sp modelId="{574CBB6E-60C0-4AEE-A04D-DA49C835BEF4}">
      <dsp:nvSpPr>
        <dsp:cNvPr id="0" name=""/>
        <dsp:cNvSpPr/>
      </dsp:nvSpPr>
      <dsp:spPr>
        <a:xfrm>
          <a:off x="2984812" y="3038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bg1"/>
              </a:solidFill>
            </a:rPr>
            <a:t>Gemensamma utbildningar</a:t>
          </a:r>
        </a:p>
      </dsp:txBody>
      <dsp:txXfrm>
        <a:off x="2984812" y="3038"/>
        <a:ext cx="2271205" cy="1362723"/>
      </dsp:txXfrm>
    </dsp:sp>
    <dsp:sp modelId="{0E695120-0A11-4BB8-85DA-539355C8EB03}">
      <dsp:nvSpPr>
        <dsp:cNvPr id="0" name=""/>
        <dsp:cNvSpPr/>
      </dsp:nvSpPr>
      <dsp:spPr>
        <a:xfrm>
          <a:off x="486486" y="1592882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bg1"/>
              </a:solidFill>
            </a:rPr>
            <a:t>Pingpong</a:t>
          </a:r>
        </a:p>
      </dsp:txBody>
      <dsp:txXfrm>
        <a:off x="486486" y="1592882"/>
        <a:ext cx="2271205" cy="1362723"/>
      </dsp:txXfrm>
    </dsp:sp>
    <dsp:sp modelId="{68D58F02-0F5E-47DF-80DE-8C30829754EA}">
      <dsp:nvSpPr>
        <dsp:cNvPr id="0" name=""/>
        <dsp:cNvSpPr/>
      </dsp:nvSpPr>
      <dsp:spPr>
        <a:xfrm>
          <a:off x="2984812" y="1592882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Gemensamma tillsynskampanjer</a:t>
          </a:r>
        </a:p>
      </dsp:txBody>
      <dsp:txXfrm>
        <a:off x="2984812" y="1592882"/>
        <a:ext cx="2271205" cy="1362723"/>
      </dsp:txXfrm>
    </dsp:sp>
    <dsp:sp modelId="{5376DF6E-1FD8-4AF2-AAAA-9CF7B34C57E8}">
      <dsp:nvSpPr>
        <dsp:cNvPr id="0" name=""/>
        <dsp:cNvSpPr/>
      </dsp:nvSpPr>
      <dsp:spPr>
        <a:xfrm>
          <a:off x="486486" y="3182726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bg1"/>
              </a:solidFill>
            </a:rPr>
            <a:t>Nätverk</a:t>
          </a:r>
        </a:p>
      </dsp:txBody>
      <dsp:txXfrm>
        <a:off x="486486" y="3182726"/>
        <a:ext cx="2271205" cy="1362723"/>
      </dsp:txXfrm>
    </dsp:sp>
    <dsp:sp modelId="{F29D66A2-4794-4824-AF05-B5EFEFE6B216}">
      <dsp:nvSpPr>
        <dsp:cNvPr id="0" name=""/>
        <dsp:cNvSpPr/>
      </dsp:nvSpPr>
      <dsp:spPr>
        <a:xfrm>
          <a:off x="2984812" y="3182726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Omvärldsbevakning</a:t>
          </a:r>
        </a:p>
      </dsp:txBody>
      <dsp:txXfrm>
        <a:off x="2984812" y="3182726"/>
        <a:ext cx="2271205" cy="1362723"/>
      </dsp:txXfrm>
    </dsp:sp>
    <dsp:sp modelId="{E760C405-CD90-4B0C-B64E-97BF8C57B3FF}">
      <dsp:nvSpPr>
        <dsp:cNvPr id="0" name=""/>
        <dsp:cNvSpPr/>
      </dsp:nvSpPr>
      <dsp:spPr>
        <a:xfrm>
          <a:off x="486486" y="4772570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rgbClr val="83C0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Att träffa länsstyrelsen</a:t>
          </a:r>
        </a:p>
      </dsp:txBody>
      <dsp:txXfrm>
        <a:off x="486486" y="4772570"/>
        <a:ext cx="2271205" cy="1362723"/>
      </dsp:txXfrm>
    </dsp:sp>
    <dsp:sp modelId="{4514537B-F038-4E39-B0BA-7D600E91BA5A}">
      <dsp:nvSpPr>
        <dsp:cNvPr id="0" name=""/>
        <dsp:cNvSpPr/>
      </dsp:nvSpPr>
      <dsp:spPr>
        <a:xfrm>
          <a:off x="2984812" y="4772570"/>
          <a:ext cx="2271205" cy="1362723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chemeClr val="bg1"/>
              </a:solidFill>
            </a:rPr>
            <a:t>Stöd i</a:t>
          </a:r>
          <a:r>
            <a:rPr lang="sv-SE" sz="2000" kern="1200" dirty="0">
              <a:solidFill>
                <a:schemeClr val="tx1"/>
              </a:solidFill>
            </a:rPr>
            <a:t> </a:t>
          </a:r>
          <a:r>
            <a:rPr lang="sv-SE" sz="2000" kern="1200" dirty="0">
              <a:solidFill>
                <a:schemeClr val="bg1"/>
              </a:solidFill>
            </a:rPr>
            <a:t>arbetet</a:t>
          </a:r>
        </a:p>
      </dsp:txBody>
      <dsp:txXfrm>
        <a:off x="2984812" y="4772570"/>
        <a:ext cx="2271205" cy="1362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550D6-7E40-4E95-8F81-4045E74B2DC7}">
      <dsp:nvSpPr>
        <dsp:cNvPr id="0" name=""/>
        <dsp:cNvSpPr/>
      </dsp:nvSpPr>
      <dsp:spPr>
        <a:xfrm>
          <a:off x="502693" y="0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rgbClr val="CC34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Handläggarträffar – fler och oftare</a:t>
          </a:r>
        </a:p>
      </dsp:txBody>
      <dsp:txXfrm>
        <a:off x="502693" y="0"/>
        <a:ext cx="2295847" cy="1377508"/>
      </dsp:txXfrm>
    </dsp:sp>
    <dsp:sp modelId="{77BAA92A-0358-4C02-A25C-A17F7E4DA756}">
      <dsp:nvSpPr>
        <dsp:cNvPr id="0" name=""/>
        <dsp:cNvSpPr/>
      </dsp:nvSpPr>
      <dsp:spPr>
        <a:xfrm>
          <a:off x="3017196" y="2685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rgbClr val="CC34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En lärande organisation</a:t>
          </a:r>
        </a:p>
      </dsp:txBody>
      <dsp:txXfrm>
        <a:off x="3017196" y="2685"/>
        <a:ext cx="2295847" cy="1377508"/>
      </dsp:txXfrm>
    </dsp:sp>
    <dsp:sp modelId="{574CBB6E-60C0-4AEE-A04D-DA49C835BEF4}">
      <dsp:nvSpPr>
        <dsp:cNvPr id="0" name=""/>
        <dsp:cNvSpPr/>
      </dsp:nvSpPr>
      <dsp:spPr>
        <a:xfrm>
          <a:off x="491764" y="1609778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Nationella tillsynsstrategin</a:t>
          </a:r>
        </a:p>
      </dsp:txBody>
      <dsp:txXfrm>
        <a:off x="491764" y="1609778"/>
        <a:ext cx="2295847" cy="1377508"/>
      </dsp:txXfrm>
    </dsp:sp>
    <dsp:sp modelId="{0E695120-0A11-4BB8-85DA-539355C8EB03}">
      <dsp:nvSpPr>
        <dsp:cNvPr id="0" name=""/>
        <dsp:cNvSpPr/>
      </dsp:nvSpPr>
      <dsp:spPr>
        <a:xfrm>
          <a:off x="3017196" y="1609778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Samspel i planeringar och behov</a:t>
          </a:r>
        </a:p>
      </dsp:txBody>
      <dsp:txXfrm>
        <a:off x="3017196" y="1609778"/>
        <a:ext cx="2295847" cy="1377508"/>
      </dsp:txXfrm>
    </dsp:sp>
    <dsp:sp modelId="{662D2E1B-8C1D-4E88-BD3E-A05246FBB38B}">
      <dsp:nvSpPr>
        <dsp:cNvPr id="0" name=""/>
        <dsp:cNvSpPr/>
      </dsp:nvSpPr>
      <dsp:spPr>
        <a:xfrm>
          <a:off x="491764" y="3216871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>
              <a:solidFill>
                <a:schemeClr val="bg1"/>
              </a:solidFill>
            </a:rPr>
            <a:t>Inkludera livsmedel</a:t>
          </a:r>
          <a:endParaRPr lang="sv-SE" sz="1900" kern="1200" dirty="0">
            <a:solidFill>
              <a:schemeClr val="bg1"/>
            </a:solidFill>
          </a:endParaRPr>
        </a:p>
      </dsp:txBody>
      <dsp:txXfrm>
        <a:off x="491764" y="3216871"/>
        <a:ext cx="2295847" cy="1377508"/>
      </dsp:txXfrm>
    </dsp:sp>
    <dsp:sp modelId="{4595B683-ABC6-46E6-B089-2114AE4A6545}">
      <dsp:nvSpPr>
        <dsp:cNvPr id="0" name=""/>
        <dsp:cNvSpPr/>
      </dsp:nvSpPr>
      <dsp:spPr>
        <a:xfrm>
          <a:off x="3017196" y="3216871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Mer långsiktiga projekt och uppföljning av projekt</a:t>
          </a:r>
        </a:p>
      </dsp:txBody>
      <dsp:txXfrm>
        <a:off x="3017196" y="3216871"/>
        <a:ext cx="2295847" cy="1377508"/>
      </dsp:txXfrm>
    </dsp:sp>
    <dsp:sp modelId="{6E160595-30E1-4BD4-90D2-7F2FBA8FBCC1}">
      <dsp:nvSpPr>
        <dsp:cNvPr id="0" name=""/>
        <dsp:cNvSpPr/>
      </dsp:nvSpPr>
      <dsp:spPr>
        <a:xfrm>
          <a:off x="491764" y="4823964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Mer samverkan mellan länen</a:t>
          </a:r>
          <a:endParaRPr lang="sv-SE" sz="1900" kern="1200" dirty="0">
            <a:solidFill>
              <a:schemeClr val="bg1"/>
            </a:solidFill>
          </a:endParaRPr>
        </a:p>
      </dsp:txBody>
      <dsp:txXfrm>
        <a:off x="491764" y="4823964"/>
        <a:ext cx="2295847" cy="1377508"/>
      </dsp:txXfrm>
    </dsp:sp>
    <dsp:sp modelId="{4514537B-F038-4E39-B0BA-7D600E91BA5A}">
      <dsp:nvSpPr>
        <dsp:cNvPr id="0" name=""/>
        <dsp:cNvSpPr/>
      </dsp:nvSpPr>
      <dsp:spPr>
        <a:xfrm>
          <a:off x="3017196" y="4823964"/>
          <a:ext cx="2295847" cy="1377508"/>
        </a:xfrm>
        <a:prstGeom prst="rect">
          <a:avLst/>
        </a:prstGeom>
        <a:solidFill>
          <a:srgbClr val="CC34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bg1"/>
              </a:solidFill>
            </a:rPr>
            <a:t>En smidigare samverkansplattform</a:t>
          </a:r>
        </a:p>
      </dsp:txBody>
      <dsp:txXfrm>
        <a:off x="3017196" y="4823964"/>
        <a:ext cx="2295847" cy="1377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5EDE-E377-4804-A87F-66CF13893448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6E7A-B63F-4382-8979-927193345F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05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Jag har varit ute och lyssnat till 12 kommuner och </a:t>
            </a:r>
            <a:r>
              <a:rPr lang="sv-SE" dirty="0" err="1"/>
              <a:t>länstyrelsen</a:t>
            </a:r>
            <a:r>
              <a:rPr lang="sv-SE" dirty="0"/>
              <a:t>.</a:t>
            </a:r>
            <a:r>
              <a:rPr lang="sv-SE" baseline="0" dirty="0"/>
              <a:t> Jag vill att ni ser det jag ser.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6975-1295-4C6B-B1F7-296240327C1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8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6975-1295-4C6B-B1F7-296240327C1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09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2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79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80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3700BDF-B35A-45DE-9A80-06771DC58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39154"/>
            <a:ext cx="10515600" cy="746751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avsnittsrubrik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3B8389-FF0A-4D2D-BD0D-993D48CC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72" y="6069604"/>
            <a:ext cx="2130585" cy="5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/tabell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EB2297-D2A8-45E5-8DA4-75BCB0168F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567488"/>
            <a:ext cx="10515600" cy="421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Välj symbol för att lägga till innehåll: diagram, tabell, </a:t>
            </a:r>
            <a:r>
              <a:rPr lang="sv-SE" dirty="0" err="1"/>
              <a:t>SmartArt</a:t>
            </a:r>
            <a:r>
              <a:rPr lang="sv-SE" dirty="0"/>
              <a:t>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144492-8A9A-41D3-BEDF-D1F35F4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83"/>
            <a:ext cx="10515600" cy="725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E77C198-E1D5-4A1E-8155-8B397EFA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72" y="6069604"/>
            <a:ext cx="2130585" cy="5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25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28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95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74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13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40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21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2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1B4A-1894-4851-B11C-355C636F82A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300F-2BA8-4B47-A8C2-138D421010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simon_sinek_how_great_leaders_inspire_action?referrer=playlist-the_10_most_popular_tedx_talks&amp;autoplay=tru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524000" y="2322946"/>
            <a:ext cx="9144000" cy="127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Sammanfattning av kommunbesök</a:t>
            </a:r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2568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06854" y="1968239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VARFÖR?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439270" y="1968238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FÖR VEM?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06854" y="2429904"/>
            <a:ext cx="4032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Samsyn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Gemensamt lärande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Effektivt resursutnyttjande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Stöd i tillsyn och bedömningar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Kompetensutveckling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Inspiration och arbetsglädje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Sund konkurrens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365520" y="2429904"/>
            <a:ext cx="34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Handläggare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Chefer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+mj-lt"/>
              </a:rPr>
              <a:t>Miljö och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06854" y="526045"/>
            <a:ext cx="10139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CC3417"/>
                </a:solidFill>
                <a:latin typeface="+mj-lt"/>
              </a:rPr>
              <a:t>Miljösamverkan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-513" r="25279" b="513"/>
          <a:stretch/>
        </p:blipFill>
        <p:spPr>
          <a:xfrm>
            <a:off x="7109695" y="-40258"/>
            <a:ext cx="5082305" cy="68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943119"/>
            <a:ext cx="10990695" cy="2852737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rgbClr val="C00000"/>
                </a:solidFill>
              </a:rPr>
              <a:t>Tillsammans för en god hälsa och miljö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3795856"/>
            <a:ext cx="10515600" cy="1500187"/>
          </a:xfrm>
        </p:spPr>
        <p:txBody>
          <a:bodyPr/>
          <a:lstStyle/>
          <a:p>
            <a:r>
              <a:rPr lang="sv-SE" dirty="0"/>
              <a:t>Vårt gemensamma syfte</a:t>
            </a:r>
          </a:p>
        </p:txBody>
      </p:sp>
    </p:spTree>
    <p:extLst>
      <p:ext uri="{BB962C8B-B14F-4D97-AF65-F5344CB8AC3E}">
        <p14:creationId xmlns:p14="http://schemas.microsoft.com/office/powerpoint/2010/main" val="20114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göra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6063114" cy="3622274"/>
          </a:xfrm>
        </p:spPr>
        <p:txBody>
          <a:bodyPr>
            <a:normAutofit fontScale="92500"/>
          </a:bodyPr>
          <a:lstStyle/>
          <a:p>
            <a:r>
              <a:rPr lang="sv-SE" dirty="0">
                <a:latin typeface="+mj-lt"/>
              </a:rPr>
              <a:t>Tydliggöra gemensamt syfte och uppdrag</a:t>
            </a:r>
          </a:p>
          <a:p>
            <a:r>
              <a:rPr lang="sv-SE" dirty="0">
                <a:latin typeface="+mj-lt"/>
              </a:rPr>
              <a:t>Förtydliga roller</a:t>
            </a:r>
          </a:p>
          <a:p>
            <a:r>
              <a:rPr lang="sv-SE" dirty="0">
                <a:latin typeface="+mj-lt"/>
              </a:rPr>
              <a:t>Gemensam verksamhetsplanering på handläggarträff</a:t>
            </a:r>
          </a:p>
          <a:p>
            <a:r>
              <a:rPr lang="sv-SE" dirty="0">
                <a:latin typeface="+mj-lt"/>
              </a:rPr>
              <a:t>Framtidsprojekt – fokus på bland annat kompetensförsörjning och digitalisering</a:t>
            </a:r>
          </a:p>
          <a:p>
            <a:r>
              <a:rPr lang="sv-SE" dirty="0">
                <a:latin typeface="+mj-lt"/>
              </a:rPr>
              <a:t>Prioritera Nationell strategi för miljöbalkstillsyn i verksamhetsplanen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9610"/>
          <a:stretch/>
        </p:blipFill>
        <p:spPr>
          <a:xfrm>
            <a:off x="7132320" y="0"/>
            <a:ext cx="505968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5667" y="970828"/>
            <a:ext cx="10935277" cy="2879725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rgbClr val="C00000"/>
                </a:solidFill>
              </a:rPr>
              <a:t>På gång i miljösamverkan hösten 2023</a:t>
            </a:r>
          </a:p>
        </p:txBody>
      </p:sp>
    </p:spTree>
    <p:extLst>
      <p:ext uri="{BB962C8B-B14F-4D97-AF65-F5344CB8AC3E}">
        <p14:creationId xmlns:p14="http://schemas.microsoft.com/office/powerpoint/2010/main" val="71941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 miljösamverkan hösten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sv-SE" sz="2400" dirty="0">
                <a:latin typeface="+mj-lt"/>
              </a:rPr>
              <a:t>Projekt undervisningslokaler sammanfattas</a:t>
            </a:r>
          </a:p>
          <a:p>
            <a:pPr fontAlgn="ctr"/>
            <a:r>
              <a:rPr lang="sv-SE" sz="2400" dirty="0">
                <a:latin typeface="+mj-lt"/>
              </a:rPr>
              <a:t>Projekt vårdlokaler har startats - tillsynskampanj 31 december 2023-31 juli 2024</a:t>
            </a:r>
          </a:p>
          <a:p>
            <a:pPr fontAlgn="ctr"/>
            <a:r>
              <a:rPr lang="sv-SE" sz="2400" dirty="0">
                <a:latin typeface="+mj-lt"/>
              </a:rPr>
              <a:t>Projektstart handläggarstöd avfall som blir produkt </a:t>
            </a:r>
          </a:p>
          <a:p>
            <a:pPr fontAlgn="ctr"/>
            <a:r>
              <a:rPr lang="sv-SE" sz="2400" dirty="0">
                <a:latin typeface="+mj-lt"/>
              </a:rPr>
              <a:t>Introduktion nya inspektörer 6 september</a:t>
            </a:r>
          </a:p>
          <a:p>
            <a:pPr fontAlgn="ctr"/>
            <a:r>
              <a:rPr lang="sv-SE" sz="2400" dirty="0" err="1">
                <a:latin typeface="+mj-lt"/>
              </a:rPr>
              <a:t>Webbinarier</a:t>
            </a:r>
            <a:r>
              <a:rPr lang="sv-SE" sz="2400" dirty="0">
                <a:latin typeface="+mj-lt"/>
              </a:rPr>
              <a:t> hösten 2023</a:t>
            </a:r>
          </a:p>
          <a:p>
            <a:pPr fontAlgn="ctr"/>
            <a:r>
              <a:rPr lang="sv-SE" sz="2400" dirty="0">
                <a:latin typeface="+mj-lt"/>
              </a:rPr>
              <a:t>Handläggarträff 2023 den 26 oktober</a:t>
            </a:r>
          </a:p>
          <a:p>
            <a:pPr fontAlgn="ctr"/>
            <a:r>
              <a:rPr lang="sv-SE" sz="2400" dirty="0">
                <a:latin typeface="+mj-lt"/>
              </a:rPr>
              <a:t>Lantbrukshandläggarträff 17 oktober</a:t>
            </a:r>
          </a:p>
          <a:p>
            <a:pPr fontAlgn="ctr"/>
            <a:r>
              <a:rPr lang="sv-SE" sz="2400" dirty="0">
                <a:latin typeface="+mj-lt"/>
              </a:rPr>
              <a:t>Utbildning klassning av farligt avfall november 2023</a:t>
            </a:r>
          </a:p>
          <a:p>
            <a:pPr fontAlgn="ctr"/>
            <a:r>
              <a:rPr lang="sv-SE" sz="2400" dirty="0">
                <a:latin typeface="+mj-lt"/>
              </a:rPr>
              <a:t>Handläggarträff hälsoskydd 2023 - anmälan är ute nu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6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907882"/>
            <a:ext cx="10515600" cy="746751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miljösamverkan?</a:t>
            </a:r>
          </a:p>
        </p:txBody>
      </p:sp>
      <p:pic>
        <p:nvPicPr>
          <p:cNvPr id="3" name="Bildobjekt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77" y="2746939"/>
            <a:ext cx="2781443" cy="26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C3417"/>
                </a:solidFill>
              </a:rPr>
              <a:t>”Det är svårt att tänka sig en tillvaro utan miljösamverkan.”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sv-SE" dirty="0">
                <a:latin typeface="+mj-lt"/>
              </a:rPr>
              <a:t>Vad är bra med miljösamverkan idag?</a:t>
            </a:r>
          </a:p>
        </p:txBody>
      </p:sp>
    </p:spTree>
    <p:extLst>
      <p:ext uri="{BB962C8B-B14F-4D97-AF65-F5344CB8AC3E}">
        <p14:creationId xmlns:p14="http://schemas.microsoft.com/office/powerpoint/2010/main" val="17363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276355" y="270533"/>
          <a:ext cx="5742505" cy="613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ubrik 1"/>
          <p:cNvSpPr txBox="1">
            <a:spLocks/>
          </p:cNvSpPr>
          <p:nvPr/>
        </p:nvSpPr>
        <p:spPr>
          <a:xfrm>
            <a:off x="729987" y="2404941"/>
            <a:ext cx="542733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Vad är bra med miljösamverkan idag?</a:t>
            </a:r>
          </a:p>
        </p:txBody>
      </p:sp>
    </p:spTree>
    <p:extLst>
      <p:ext uri="{BB962C8B-B14F-4D97-AF65-F5344CB8AC3E}">
        <p14:creationId xmlns:p14="http://schemas.microsoft.com/office/powerpoint/2010/main" val="203825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2614" y="1865746"/>
            <a:ext cx="10796732" cy="2682520"/>
          </a:xfrm>
        </p:spPr>
        <p:txBody>
          <a:bodyPr>
            <a:noAutofit/>
          </a:bodyPr>
          <a:lstStyle/>
          <a:p>
            <a:r>
              <a:rPr lang="sv-SE" sz="5400" dirty="0">
                <a:solidFill>
                  <a:srgbClr val="CC3417"/>
                </a:solidFill>
              </a:rPr>
              <a:t>”Det finns en rädsla för att lämna förslag, man är rädd att behöva vara med i projektgruppen.”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sv-SE" dirty="0">
                <a:latin typeface="+mj-lt"/>
              </a:rPr>
              <a:t>Vad saknas idag?</a:t>
            </a:r>
          </a:p>
        </p:txBody>
      </p:sp>
    </p:spTree>
    <p:extLst>
      <p:ext uri="{BB962C8B-B14F-4D97-AF65-F5344CB8AC3E}">
        <p14:creationId xmlns:p14="http://schemas.microsoft.com/office/powerpoint/2010/main" val="1148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276355" y="270533"/>
          <a:ext cx="5804809" cy="620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ubrik 1"/>
          <p:cNvSpPr txBox="1">
            <a:spLocks/>
          </p:cNvSpPr>
          <p:nvPr/>
        </p:nvSpPr>
        <p:spPr>
          <a:xfrm>
            <a:off x="729987" y="2551245"/>
            <a:ext cx="542733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Vad är saknas idag?</a:t>
            </a:r>
          </a:p>
        </p:txBody>
      </p:sp>
    </p:spTree>
    <p:extLst>
      <p:ext uri="{BB962C8B-B14F-4D97-AF65-F5344CB8AC3E}">
        <p14:creationId xmlns:p14="http://schemas.microsoft.com/office/powerpoint/2010/main" val="257220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>
                <a:latin typeface="+mj-lt"/>
              </a:rPr>
              <a:t>Exempel: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Hjälpas åt med introduktion och upplärning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Använda varandras arbetssätt som har visat sig vara framgångsrika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Hjälpas åt med mallar, till exempel beslut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Utföra inspektioner tillsammans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lärande organisation</a:t>
            </a:r>
          </a:p>
        </p:txBody>
      </p:sp>
    </p:spTree>
    <p:extLst>
      <p:ext uri="{BB962C8B-B14F-4D97-AF65-F5344CB8AC3E}">
        <p14:creationId xmlns:p14="http://schemas.microsoft.com/office/powerpoint/2010/main" val="428412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Det saknas engagemang och motivation i verksamhetsplaneringsprocessen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Flera säger att de inte läser förslagen innan de röstar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Vi ligger ofta i olika faser vilket försvårar samordningen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Flera uttrycker att projekten ofta är intressanta men att de kommer i fel tid i förhållande till deras egen planering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Många vill inte vill lämna förslag för de är rädda att behöva vara med i projektgruppen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Samspel i planeringar och behov</a:t>
            </a:r>
          </a:p>
        </p:txBody>
      </p:sp>
    </p:spTree>
    <p:extLst>
      <p:ext uri="{BB962C8B-B14F-4D97-AF65-F5344CB8AC3E}">
        <p14:creationId xmlns:p14="http://schemas.microsoft.com/office/powerpoint/2010/main" val="8674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867645"/>
            <a:ext cx="10515600" cy="1061784"/>
          </a:xfrm>
        </p:spPr>
        <p:txBody>
          <a:bodyPr/>
          <a:lstStyle/>
          <a:p>
            <a:r>
              <a:rPr lang="sv-SE" dirty="0">
                <a:solidFill>
                  <a:srgbClr val="CC3417"/>
                </a:solidFill>
              </a:rPr>
              <a:t>Vi har Sveriges viktigaste jobb!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102505"/>
            <a:ext cx="10515600" cy="1500187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Varför miljösamverkan – och för vem?</a:t>
            </a:r>
          </a:p>
        </p:txBody>
      </p:sp>
    </p:spTree>
    <p:extLst>
      <p:ext uri="{BB962C8B-B14F-4D97-AF65-F5344CB8AC3E}">
        <p14:creationId xmlns:p14="http://schemas.microsoft.com/office/powerpoint/2010/main" val="253684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A9892DB38B74FA8A8AEC1FE163399" ma:contentTypeVersion="2" ma:contentTypeDescription="Skapa ett nytt dokument." ma:contentTypeScope="" ma:versionID="71c7c7404ed95c908e0f5b7f292a48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0305a7b34a2b5713bf26e37437957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7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B7AF35-D1AF-4835-9B96-A4888FC2C812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85B892-F21E-46CD-B3AD-FCAFE231E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1A34B-E232-4FBE-8531-A5601DDE5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370</Words>
  <Application>Microsoft Office PowerPoint</Application>
  <PresentationFormat>Bredbild</PresentationFormat>
  <Paragraphs>79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Varför miljösamverkan?</vt:lpstr>
      <vt:lpstr>”Det är svårt att tänka sig en tillvaro utan miljösamverkan.”</vt:lpstr>
      <vt:lpstr>PowerPoint-presentation</vt:lpstr>
      <vt:lpstr>”Det finns en rädsla för att lämna förslag, man är rädd att behöva vara med i projektgruppen.”</vt:lpstr>
      <vt:lpstr>PowerPoint-presentation</vt:lpstr>
      <vt:lpstr>En lärande organisation</vt:lpstr>
      <vt:lpstr>Samspel i planeringar och behov</vt:lpstr>
      <vt:lpstr>Vi har Sveriges viktigaste jobb!</vt:lpstr>
      <vt:lpstr>PowerPoint-presentation</vt:lpstr>
      <vt:lpstr>Tillsammans för en god hälsa och miljö</vt:lpstr>
      <vt:lpstr>Att göra</vt:lpstr>
      <vt:lpstr>På gång i miljösamverkan hösten 2023</vt:lpstr>
      <vt:lpstr>På gång i miljösamverkan hösten 2023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Sammanfattning av kommunbesök</dc:title>
  <dc:creator>Björkebäck Erica</dc:creator>
  <cp:lastModifiedBy>Elin Ulander</cp:lastModifiedBy>
  <cp:revision>16</cp:revision>
  <dcterms:created xsi:type="dcterms:W3CDTF">2023-05-15T11:50:47Z</dcterms:created>
  <dcterms:modified xsi:type="dcterms:W3CDTF">2023-11-30T09:51:13Z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0x010100DEAA9892DB38B74FA8A8AEC1FE163399</vt:lpwstr>
  </property>
</Properties>
</file>