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4"/>
  </p:sldMasterIdLst>
  <p:notesMasterIdLst>
    <p:notesMasterId r:id="rId18"/>
  </p:notesMasterIdLst>
  <p:sldIdLst>
    <p:sldId id="258" r:id="rId5"/>
    <p:sldId id="270" r:id="rId6"/>
    <p:sldId id="261" r:id="rId7"/>
    <p:sldId id="262" r:id="rId8"/>
    <p:sldId id="263" r:id="rId9"/>
    <p:sldId id="264" r:id="rId10"/>
    <p:sldId id="265" r:id="rId11"/>
    <p:sldId id="266" r:id="rId12"/>
    <p:sldId id="267" r:id="rId13"/>
    <p:sldId id="272" r:id="rId14"/>
    <p:sldId id="271" r:id="rId15"/>
    <p:sldId id="269" r:id="rId16"/>
    <p:sldId id="259"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3C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4660"/>
  </p:normalViewPr>
  <p:slideViewPr>
    <p:cSldViewPr snapToGrid="0">
      <p:cViewPr varScale="1">
        <p:scale>
          <a:sx n="65" d="100"/>
          <a:sy n="65" d="100"/>
        </p:scale>
        <p:origin x="2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3E30C6-913A-4463-AD9E-11E7538C2F82}" type="datetimeFigureOut">
              <a:rPr lang="sv-SE" smtClean="0"/>
              <a:t>2023-11-30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36975-1295-4C6B-B1F7-296240327C18}" type="slidenum">
              <a:rPr lang="sv-SE" smtClean="0"/>
              <a:t>‹#›</a:t>
            </a:fld>
            <a:endParaRPr lang="sv-SE"/>
          </a:p>
        </p:txBody>
      </p:sp>
    </p:spTree>
    <p:extLst>
      <p:ext uri="{BB962C8B-B14F-4D97-AF65-F5344CB8AC3E}">
        <p14:creationId xmlns:p14="http://schemas.microsoft.com/office/powerpoint/2010/main" val="1644530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3036975-1295-4C6B-B1F7-296240327C18}" type="slidenum">
              <a:rPr lang="sv-SE" smtClean="0"/>
              <a:t>2</a:t>
            </a:fld>
            <a:endParaRPr lang="sv-SE"/>
          </a:p>
        </p:txBody>
      </p:sp>
    </p:spTree>
    <p:extLst>
      <p:ext uri="{BB962C8B-B14F-4D97-AF65-F5344CB8AC3E}">
        <p14:creationId xmlns:p14="http://schemas.microsoft.com/office/powerpoint/2010/main" val="4042164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Varför</a:t>
            </a:r>
            <a:r>
              <a:rPr lang="sv-SE" baseline="0" dirty="0"/>
              <a:t> går du till jobbet varje dag? Och för vem? </a:t>
            </a:r>
            <a:r>
              <a:rPr lang="sv-SE" dirty="0"/>
              <a:t>Diskussion i smågrupper</a:t>
            </a:r>
            <a:r>
              <a:rPr lang="sv-SE" baseline="0" dirty="0"/>
              <a:t>. Uppsamling. Skriv ner olika varför på sliden. Jag går till jobbet för att känna att jag bidrar med förändring. Jag går till jobbet för att ha ett socialt sammanhang. Jag går till jobbet för att känna att jag bidrar till samhället. Jag går till jobbet för att då känner jag att jag kan saker och att jag behövs. Jag går till jobbet för att kunna göra meningsfulla saker på min fritid. För att kunna ha en god hälsa och ett rikt liv. </a:t>
            </a:r>
            <a:endParaRPr lang="sv-SE" dirty="0"/>
          </a:p>
        </p:txBody>
      </p:sp>
      <p:sp>
        <p:nvSpPr>
          <p:cNvPr id="4" name="Platshållare för bildnummer 3"/>
          <p:cNvSpPr>
            <a:spLocks noGrp="1"/>
          </p:cNvSpPr>
          <p:nvPr>
            <p:ph type="sldNum" sz="quarter" idx="10"/>
          </p:nvPr>
        </p:nvSpPr>
        <p:spPr/>
        <p:txBody>
          <a:bodyPr/>
          <a:lstStyle/>
          <a:p>
            <a:fld id="{A3036975-1295-4C6B-B1F7-296240327C18}" type="slidenum">
              <a:rPr lang="sv-SE" smtClean="0"/>
              <a:t>7</a:t>
            </a:fld>
            <a:endParaRPr lang="sv-SE"/>
          </a:p>
        </p:txBody>
      </p:sp>
    </p:spTree>
    <p:extLst>
      <p:ext uri="{BB962C8B-B14F-4D97-AF65-F5344CB8AC3E}">
        <p14:creationId xmlns:p14="http://schemas.microsoft.com/office/powerpoint/2010/main" val="327808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Varför</a:t>
            </a:r>
            <a:r>
              <a:rPr lang="sv-SE" baseline="0" dirty="0"/>
              <a:t> finns din arbetsplats till? Och för vem? </a:t>
            </a:r>
            <a:r>
              <a:rPr lang="sv-SE" dirty="0"/>
              <a:t>Diskussion i smågrupper</a:t>
            </a:r>
            <a:r>
              <a:rPr lang="sv-SE" baseline="0" dirty="0"/>
              <a:t>. Uppsamling. Skriv ner vad de säger. </a:t>
            </a:r>
            <a:endParaRPr lang="sv-SE" dirty="0"/>
          </a:p>
          <a:p>
            <a:endParaRPr lang="sv-SE" dirty="0"/>
          </a:p>
        </p:txBody>
      </p:sp>
      <p:sp>
        <p:nvSpPr>
          <p:cNvPr id="4" name="Platshållare för bildnummer 3"/>
          <p:cNvSpPr>
            <a:spLocks noGrp="1"/>
          </p:cNvSpPr>
          <p:nvPr>
            <p:ph type="sldNum" sz="quarter" idx="10"/>
          </p:nvPr>
        </p:nvSpPr>
        <p:spPr/>
        <p:txBody>
          <a:bodyPr/>
          <a:lstStyle/>
          <a:p>
            <a:fld id="{A3036975-1295-4C6B-B1F7-296240327C18}" type="slidenum">
              <a:rPr lang="sv-SE" smtClean="0"/>
              <a:t>8</a:t>
            </a:fld>
            <a:endParaRPr lang="sv-SE"/>
          </a:p>
        </p:txBody>
      </p:sp>
    </p:spTree>
    <p:extLst>
      <p:ext uri="{BB962C8B-B14F-4D97-AF65-F5344CB8AC3E}">
        <p14:creationId xmlns:p14="http://schemas.microsoft.com/office/powerpoint/2010/main" val="118161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Varför</a:t>
            </a:r>
            <a:r>
              <a:rPr lang="sv-SE" baseline="0" dirty="0"/>
              <a:t> finns din arbetsplats till? Och för vem? </a:t>
            </a:r>
            <a:r>
              <a:rPr lang="sv-SE" dirty="0"/>
              <a:t>Diskussion i smågrupper</a:t>
            </a:r>
            <a:r>
              <a:rPr lang="sv-SE" baseline="0" dirty="0"/>
              <a:t>. Uppsamling. Skriv ner vad de säger. När jag jobbade som inspektör kände jag att jag gjorde skillnad i att bidra till att människor i Jönköping inte skulle ha ohälsosamma bostäder och en hälsosam miljö. </a:t>
            </a:r>
            <a:endParaRPr lang="sv-SE" dirty="0"/>
          </a:p>
          <a:p>
            <a:endParaRPr lang="sv-SE" dirty="0"/>
          </a:p>
        </p:txBody>
      </p:sp>
      <p:sp>
        <p:nvSpPr>
          <p:cNvPr id="4" name="Platshållare för bildnummer 3"/>
          <p:cNvSpPr>
            <a:spLocks noGrp="1"/>
          </p:cNvSpPr>
          <p:nvPr>
            <p:ph type="sldNum" sz="quarter" idx="10"/>
          </p:nvPr>
        </p:nvSpPr>
        <p:spPr/>
        <p:txBody>
          <a:bodyPr/>
          <a:lstStyle/>
          <a:p>
            <a:fld id="{A3036975-1295-4C6B-B1F7-296240327C18}" type="slidenum">
              <a:rPr lang="sv-SE" smtClean="0"/>
              <a:t>9</a:t>
            </a:fld>
            <a:endParaRPr lang="sv-SE"/>
          </a:p>
        </p:txBody>
      </p:sp>
    </p:spTree>
    <p:extLst>
      <p:ext uri="{BB962C8B-B14F-4D97-AF65-F5344CB8AC3E}">
        <p14:creationId xmlns:p14="http://schemas.microsoft.com/office/powerpoint/2010/main" val="4109922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tartbild">
    <p:spTree>
      <p:nvGrpSpPr>
        <p:cNvPr id="1" name=""/>
        <p:cNvGrpSpPr/>
        <p:nvPr/>
      </p:nvGrpSpPr>
      <p:grpSpPr>
        <a:xfrm>
          <a:off x="0" y="0"/>
          <a:ext cx="0" cy="0"/>
          <a:chOff x="0" y="0"/>
          <a:chExt cx="0" cy="0"/>
        </a:xfrm>
      </p:grpSpPr>
      <p:sp>
        <p:nvSpPr>
          <p:cNvPr id="11" name="Rubrik 10">
            <a:extLst>
              <a:ext uri="{FF2B5EF4-FFF2-40B4-BE49-F238E27FC236}">
                <a16:creationId xmlns:a16="http://schemas.microsoft.com/office/drawing/2014/main" id="{63700BDF-B35A-45DE-9A80-06771DC58BC3}"/>
              </a:ext>
            </a:extLst>
          </p:cNvPr>
          <p:cNvSpPr>
            <a:spLocks noGrp="1"/>
          </p:cNvSpPr>
          <p:nvPr>
            <p:ph type="title" hasCustomPrompt="1"/>
          </p:nvPr>
        </p:nvSpPr>
        <p:spPr>
          <a:xfrm>
            <a:off x="838200" y="1700248"/>
            <a:ext cx="10515600" cy="746751"/>
          </a:xfrm>
          <a:prstGeom prst="rect">
            <a:avLst/>
          </a:prstGeom>
        </p:spPr>
        <p:txBody>
          <a:bodyPr/>
          <a:lstStyle>
            <a:lvl1pPr algn="ctr">
              <a:defRPr sz="6000">
                <a:solidFill>
                  <a:schemeClr val="tx1"/>
                </a:solidFill>
              </a:defRPr>
            </a:lvl1pPr>
          </a:lstStyle>
          <a:p>
            <a:r>
              <a:rPr lang="sv-SE" dirty="0"/>
              <a:t>Skriv rubrik här</a:t>
            </a:r>
          </a:p>
        </p:txBody>
      </p:sp>
      <p:sp>
        <p:nvSpPr>
          <p:cNvPr id="13" name="Platshållare för text 12">
            <a:extLst>
              <a:ext uri="{FF2B5EF4-FFF2-40B4-BE49-F238E27FC236}">
                <a16:creationId xmlns:a16="http://schemas.microsoft.com/office/drawing/2014/main" id="{190D573E-5023-4B6C-AE21-521B81689034}"/>
              </a:ext>
            </a:extLst>
          </p:cNvPr>
          <p:cNvSpPr>
            <a:spLocks noGrp="1"/>
          </p:cNvSpPr>
          <p:nvPr>
            <p:ph type="body" sz="quarter" idx="10" hasCustomPrompt="1"/>
          </p:nvPr>
        </p:nvSpPr>
        <p:spPr>
          <a:xfrm>
            <a:off x="1633537" y="2843425"/>
            <a:ext cx="8924925" cy="746751"/>
          </a:xfrm>
          <a:prstGeom prst="rect">
            <a:avLst/>
          </a:prstGeom>
        </p:spPr>
        <p:txBody>
          <a:bodyPr/>
          <a:lstStyle>
            <a:lvl1pPr marL="0" indent="0" algn="ctr">
              <a:buNone/>
              <a:defRPr>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Underrubrik/ditt eget namn</a:t>
            </a:r>
          </a:p>
        </p:txBody>
      </p:sp>
      <p:pic>
        <p:nvPicPr>
          <p:cNvPr id="3" name="Bildobjekt 2" descr="En röd båge och texten Miljösamverkan Jönköping län till höger om den.">
            <a:extLst>
              <a:ext uri="{FF2B5EF4-FFF2-40B4-BE49-F238E27FC236}">
                <a16:creationId xmlns:a16="http://schemas.microsoft.com/office/drawing/2014/main" id="{0DA3DE13-6850-4082-8055-AC2205694B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66936" y="4405745"/>
            <a:ext cx="3658125" cy="966158"/>
          </a:xfrm>
          <a:prstGeom prst="rect">
            <a:avLst/>
          </a:prstGeom>
        </p:spPr>
      </p:pic>
    </p:spTree>
    <p:extLst>
      <p:ext uri="{BB962C8B-B14F-4D97-AF65-F5344CB8AC3E}">
        <p14:creationId xmlns:p14="http://schemas.microsoft.com/office/powerpoint/2010/main" val="302551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utbild">
    <p:spTree>
      <p:nvGrpSpPr>
        <p:cNvPr id="1" name=""/>
        <p:cNvGrpSpPr/>
        <p:nvPr/>
      </p:nvGrpSpPr>
      <p:grpSpPr>
        <a:xfrm>
          <a:off x="0" y="0"/>
          <a:ext cx="0" cy="0"/>
          <a:chOff x="0" y="0"/>
          <a:chExt cx="0" cy="0"/>
        </a:xfrm>
      </p:grpSpPr>
      <p:sp>
        <p:nvSpPr>
          <p:cNvPr id="13" name="Platshållare för text 12">
            <a:extLst>
              <a:ext uri="{FF2B5EF4-FFF2-40B4-BE49-F238E27FC236}">
                <a16:creationId xmlns:a16="http://schemas.microsoft.com/office/drawing/2014/main" id="{190D573E-5023-4B6C-AE21-521B81689034}"/>
              </a:ext>
            </a:extLst>
          </p:cNvPr>
          <p:cNvSpPr>
            <a:spLocks noGrp="1"/>
          </p:cNvSpPr>
          <p:nvPr>
            <p:ph type="body" sz="quarter" idx="10" hasCustomPrompt="1"/>
          </p:nvPr>
        </p:nvSpPr>
        <p:spPr>
          <a:xfrm>
            <a:off x="1633537" y="3955312"/>
            <a:ext cx="8924925" cy="746751"/>
          </a:xfrm>
          <a:prstGeom prst="rect">
            <a:avLst/>
          </a:prstGeom>
        </p:spPr>
        <p:txBody>
          <a:bodyPr/>
          <a:lstStyle>
            <a:lvl1pPr marL="0" indent="0" algn="ctr">
              <a:buNone/>
              <a:defRPr>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Ev. ditt namn och kontaktuppgifter</a:t>
            </a:r>
          </a:p>
        </p:txBody>
      </p:sp>
      <p:cxnSp>
        <p:nvCxnSpPr>
          <p:cNvPr id="3" name="Rak koppling 2">
            <a:extLst>
              <a:ext uri="{FF2B5EF4-FFF2-40B4-BE49-F238E27FC236}">
                <a16:creationId xmlns:a16="http://schemas.microsoft.com/office/drawing/2014/main" id="{E66BB042-2C85-4B65-99CF-3BCCE98419A4}"/>
              </a:ext>
            </a:extLst>
          </p:cNvPr>
          <p:cNvCxnSpPr>
            <a:cxnSpLocks/>
          </p:cNvCxnSpPr>
          <p:nvPr userDrawn="1"/>
        </p:nvCxnSpPr>
        <p:spPr>
          <a:xfrm>
            <a:off x="583842" y="5795487"/>
            <a:ext cx="11024315"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5" name="Bildobjekt 4" descr="En röd båge och texten Miljösamverkan Jönköping län till höger om den.">
            <a:extLst>
              <a:ext uri="{FF2B5EF4-FFF2-40B4-BE49-F238E27FC236}">
                <a16:creationId xmlns:a16="http://schemas.microsoft.com/office/drawing/2014/main" id="{924A1758-4209-48BA-979D-3BF6EFD35C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66936" y="2303131"/>
            <a:ext cx="3658125" cy="966158"/>
          </a:xfrm>
          <a:prstGeom prst="rect">
            <a:avLst/>
          </a:prstGeom>
        </p:spPr>
      </p:pic>
    </p:spTree>
    <p:extLst>
      <p:ext uri="{BB962C8B-B14F-4D97-AF65-F5344CB8AC3E}">
        <p14:creationId xmlns:p14="http://schemas.microsoft.com/office/powerpoint/2010/main" val="4401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ytt avsnitt">
    <p:spTree>
      <p:nvGrpSpPr>
        <p:cNvPr id="1" name=""/>
        <p:cNvGrpSpPr/>
        <p:nvPr/>
      </p:nvGrpSpPr>
      <p:grpSpPr>
        <a:xfrm>
          <a:off x="0" y="0"/>
          <a:ext cx="0" cy="0"/>
          <a:chOff x="0" y="0"/>
          <a:chExt cx="0" cy="0"/>
        </a:xfrm>
      </p:grpSpPr>
      <p:sp>
        <p:nvSpPr>
          <p:cNvPr id="11" name="Rubrik 10">
            <a:extLst>
              <a:ext uri="{FF2B5EF4-FFF2-40B4-BE49-F238E27FC236}">
                <a16:creationId xmlns:a16="http://schemas.microsoft.com/office/drawing/2014/main" id="{63700BDF-B35A-45DE-9A80-06771DC58BC3}"/>
              </a:ext>
            </a:extLst>
          </p:cNvPr>
          <p:cNvSpPr>
            <a:spLocks noGrp="1"/>
          </p:cNvSpPr>
          <p:nvPr>
            <p:ph type="title" hasCustomPrompt="1"/>
          </p:nvPr>
        </p:nvSpPr>
        <p:spPr>
          <a:xfrm>
            <a:off x="838200" y="2739154"/>
            <a:ext cx="10515600" cy="746751"/>
          </a:xfrm>
          <a:prstGeom prst="rect">
            <a:avLst/>
          </a:prstGeom>
        </p:spPr>
        <p:txBody>
          <a:bodyPr/>
          <a:lstStyle>
            <a:lvl1pPr algn="ctr">
              <a:defRPr sz="4800">
                <a:solidFill>
                  <a:schemeClr val="tx1"/>
                </a:solidFill>
              </a:defRPr>
            </a:lvl1pPr>
          </a:lstStyle>
          <a:p>
            <a:r>
              <a:rPr lang="sv-SE" dirty="0"/>
              <a:t>Skriv avsnittsrubrik här</a:t>
            </a:r>
          </a:p>
        </p:txBody>
      </p:sp>
      <p:pic>
        <p:nvPicPr>
          <p:cNvPr id="3" name="Bildobjekt 2">
            <a:extLst>
              <a:ext uri="{FF2B5EF4-FFF2-40B4-BE49-F238E27FC236}">
                <a16:creationId xmlns:a16="http://schemas.microsoft.com/office/drawing/2014/main" id="{E83B8389-FF0A-4D2D-BD0D-993D48CCF4F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7272" y="6069604"/>
            <a:ext cx="2130585" cy="562715"/>
          </a:xfrm>
          <a:prstGeom prst="rect">
            <a:avLst/>
          </a:prstGeom>
        </p:spPr>
      </p:pic>
    </p:spTree>
    <p:extLst>
      <p:ext uri="{BB962C8B-B14F-4D97-AF65-F5344CB8AC3E}">
        <p14:creationId xmlns:p14="http://schemas.microsoft.com/office/powerpoint/2010/main" val="152087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144492-8A9A-41D3-BEDF-D1F35F4D4B24}"/>
              </a:ext>
            </a:extLst>
          </p:cNvPr>
          <p:cNvSpPr>
            <a:spLocks noGrp="1"/>
          </p:cNvSpPr>
          <p:nvPr>
            <p:ph type="title"/>
          </p:nvPr>
        </p:nvSpPr>
        <p:spPr>
          <a:xfrm>
            <a:off x="838200" y="575483"/>
            <a:ext cx="10515600" cy="725286"/>
          </a:xfrm>
          <a:prstGeom prst="rect">
            <a:avLst/>
          </a:prstGeom>
        </p:spPr>
        <p:txBody>
          <a:bodyPr/>
          <a:lstStyle>
            <a:lvl1pPr>
              <a:defRPr>
                <a:solidFill>
                  <a:schemeClr val="tx1"/>
                </a:solidFill>
              </a:defRPr>
            </a:lvl1pPr>
          </a:lstStyle>
          <a:p>
            <a:r>
              <a:rPr lang="sv-SE"/>
              <a:t>Klicka här för att ändra format</a:t>
            </a:r>
          </a:p>
        </p:txBody>
      </p:sp>
      <p:sp>
        <p:nvSpPr>
          <p:cNvPr id="4" name="Platshållare för text 3">
            <a:extLst>
              <a:ext uri="{FF2B5EF4-FFF2-40B4-BE49-F238E27FC236}">
                <a16:creationId xmlns:a16="http://schemas.microsoft.com/office/drawing/2014/main" id="{5F3706C5-1622-43E5-8E53-1F4BE81614DE}"/>
              </a:ext>
            </a:extLst>
          </p:cNvPr>
          <p:cNvSpPr>
            <a:spLocks noGrp="1"/>
          </p:cNvSpPr>
          <p:nvPr>
            <p:ph type="body" sz="quarter" idx="10" hasCustomPrompt="1"/>
          </p:nvPr>
        </p:nvSpPr>
        <p:spPr>
          <a:xfrm>
            <a:off x="838200" y="1647825"/>
            <a:ext cx="10515600" cy="4248150"/>
          </a:xfrm>
          <a:prstGeom prst="rect">
            <a:avLst/>
          </a:prstGeom>
        </p:spPr>
        <p:txBody>
          <a:bodyPr/>
          <a:lstStyle>
            <a:lvl1pPr>
              <a:defRPr/>
            </a:lvl1pPr>
          </a:lstStyle>
          <a:p>
            <a:pPr lvl="0"/>
            <a:r>
              <a:rPr lang="sv-SE" dirty="0"/>
              <a:t>Punktlista eller text</a:t>
            </a:r>
          </a:p>
          <a:p>
            <a:pPr lvl="0"/>
            <a:r>
              <a:rPr lang="sv-SE" dirty="0"/>
              <a:t>Undvik textstorlek mindre än 22 punkter</a:t>
            </a:r>
          </a:p>
        </p:txBody>
      </p:sp>
      <p:pic>
        <p:nvPicPr>
          <p:cNvPr id="5" name="Bildobjekt 4">
            <a:extLst>
              <a:ext uri="{FF2B5EF4-FFF2-40B4-BE49-F238E27FC236}">
                <a16:creationId xmlns:a16="http://schemas.microsoft.com/office/drawing/2014/main" id="{9FC0B063-8381-42E4-9697-2AC2B8AC31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7272" y="6069604"/>
            <a:ext cx="2130585" cy="562715"/>
          </a:xfrm>
          <a:prstGeom prst="rect">
            <a:avLst/>
          </a:prstGeom>
        </p:spPr>
      </p:pic>
    </p:spTree>
    <p:extLst>
      <p:ext uri="{BB962C8B-B14F-4D97-AF65-F5344CB8AC3E}">
        <p14:creationId xmlns:p14="http://schemas.microsoft.com/office/powerpoint/2010/main" val="378108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foto bre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769CE14E-BA74-46A6-909D-5508E12D41F9}"/>
              </a:ext>
            </a:extLst>
          </p:cNvPr>
          <p:cNvSpPr>
            <a:spLocks noGrp="1"/>
          </p:cNvSpPr>
          <p:nvPr>
            <p:ph type="pic" sz="quarter" idx="12"/>
          </p:nvPr>
        </p:nvSpPr>
        <p:spPr>
          <a:xfrm>
            <a:off x="838200" y="1566863"/>
            <a:ext cx="10515600" cy="4219575"/>
          </a:xfrm>
          <a:prstGeom prst="rect">
            <a:avLst/>
          </a:prstGeom>
        </p:spPr>
        <p:txBody>
          <a:bodyPr/>
          <a:lstStyle/>
          <a:p>
            <a:r>
              <a:rPr lang="sv-SE"/>
              <a:t>Klicka på ikonen för att lägga till en bild</a:t>
            </a:r>
          </a:p>
        </p:txBody>
      </p:sp>
      <p:sp>
        <p:nvSpPr>
          <p:cNvPr id="2" name="Rubrik 1">
            <a:extLst>
              <a:ext uri="{FF2B5EF4-FFF2-40B4-BE49-F238E27FC236}">
                <a16:creationId xmlns:a16="http://schemas.microsoft.com/office/drawing/2014/main" id="{EA144492-8A9A-41D3-BEDF-D1F35F4D4B24}"/>
              </a:ext>
            </a:extLst>
          </p:cNvPr>
          <p:cNvSpPr>
            <a:spLocks noGrp="1"/>
          </p:cNvSpPr>
          <p:nvPr>
            <p:ph type="title"/>
          </p:nvPr>
        </p:nvSpPr>
        <p:spPr>
          <a:xfrm>
            <a:off x="838200" y="575483"/>
            <a:ext cx="10515600" cy="725286"/>
          </a:xfrm>
          <a:prstGeom prst="rect">
            <a:avLst/>
          </a:prstGeom>
        </p:spPr>
        <p:txBody>
          <a:bodyPr/>
          <a:lstStyle>
            <a:lvl1pPr>
              <a:defRPr>
                <a:solidFill>
                  <a:schemeClr val="tx1"/>
                </a:solidFill>
              </a:defRPr>
            </a:lvl1pPr>
          </a:lstStyle>
          <a:p>
            <a:r>
              <a:rPr lang="sv-SE"/>
              <a:t>Klicka här för att ändra format</a:t>
            </a:r>
          </a:p>
        </p:txBody>
      </p:sp>
      <p:pic>
        <p:nvPicPr>
          <p:cNvPr id="7" name="Bildobjekt 6">
            <a:extLst>
              <a:ext uri="{FF2B5EF4-FFF2-40B4-BE49-F238E27FC236}">
                <a16:creationId xmlns:a16="http://schemas.microsoft.com/office/drawing/2014/main" id="{2BC13CF0-23F7-4920-A1F8-74804F27BD9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7272" y="6069604"/>
            <a:ext cx="2130585" cy="562715"/>
          </a:xfrm>
          <a:prstGeom prst="rect">
            <a:avLst/>
          </a:prstGeom>
        </p:spPr>
      </p:pic>
    </p:spTree>
    <p:extLst>
      <p:ext uri="{BB962C8B-B14F-4D97-AF65-F5344CB8AC3E}">
        <p14:creationId xmlns:p14="http://schemas.microsoft.com/office/powerpoint/2010/main" val="388540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foto höger">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C637A8-A553-4081-8A63-D43C5E7397CB}"/>
              </a:ext>
            </a:extLst>
          </p:cNvPr>
          <p:cNvSpPr>
            <a:spLocks noGrp="1"/>
          </p:cNvSpPr>
          <p:nvPr>
            <p:ph type="pic" sz="quarter" idx="13"/>
          </p:nvPr>
        </p:nvSpPr>
        <p:spPr>
          <a:xfrm>
            <a:off x="5675313" y="1566863"/>
            <a:ext cx="5678487" cy="4219575"/>
          </a:xfrm>
          <a:prstGeom prst="rect">
            <a:avLst/>
          </a:prstGeom>
        </p:spPr>
        <p:txBody>
          <a:bodyPr/>
          <a:lstStyle/>
          <a:p>
            <a:r>
              <a:rPr lang="sv-SE"/>
              <a:t>Klicka på ikonen för att lägga till en bild</a:t>
            </a:r>
          </a:p>
        </p:txBody>
      </p:sp>
      <p:sp>
        <p:nvSpPr>
          <p:cNvPr id="8" name="Platshållare för text 3">
            <a:extLst>
              <a:ext uri="{FF2B5EF4-FFF2-40B4-BE49-F238E27FC236}">
                <a16:creationId xmlns:a16="http://schemas.microsoft.com/office/drawing/2014/main" id="{55CF46FC-5360-417A-8CDF-4325F1E53E92}"/>
              </a:ext>
            </a:extLst>
          </p:cNvPr>
          <p:cNvSpPr>
            <a:spLocks noGrp="1"/>
          </p:cNvSpPr>
          <p:nvPr>
            <p:ph type="body" sz="quarter" idx="12" hasCustomPrompt="1"/>
          </p:nvPr>
        </p:nvSpPr>
        <p:spPr>
          <a:xfrm>
            <a:off x="838200" y="1567488"/>
            <a:ext cx="4652493" cy="4219575"/>
          </a:xfrm>
          <a:prstGeom prst="rect">
            <a:avLst/>
          </a:prstGeom>
        </p:spPr>
        <p:txBody>
          <a:bodyPr/>
          <a:lstStyle>
            <a:lvl1pPr>
              <a:defRPr/>
            </a:lvl1pPr>
          </a:lstStyle>
          <a:p>
            <a:pPr lvl="0"/>
            <a:r>
              <a:rPr lang="sv-SE" dirty="0"/>
              <a:t>Punktlista eller text</a:t>
            </a:r>
          </a:p>
          <a:p>
            <a:pPr lvl="0"/>
            <a:r>
              <a:rPr lang="sv-SE" dirty="0"/>
              <a:t>Undvik textstorlek mindre än 22 punkter</a:t>
            </a:r>
          </a:p>
        </p:txBody>
      </p:sp>
      <p:sp>
        <p:nvSpPr>
          <p:cNvPr id="2" name="Rubrik 1">
            <a:extLst>
              <a:ext uri="{FF2B5EF4-FFF2-40B4-BE49-F238E27FC236}">
                <a16:creationId xmlns:a16="http://schemas.microsoft.com/office/drawing/2014/main" id="{EA144492-8A9A-41D3-BEDF-D1F35F4D4B24}"/>
              </a:ext>
            </a:extLst>
          </p:cNvPr>
          <p:cNvSpPr>
            <a:spLocks noGrp="1"/>
          </p:cNvSpPr>
          <p:nvPr>
            <p:ph type="title"/>
          </p:nvPr>
        </p:nvSpPr>
        <p:spPr>
          <a:xfrm>
            <a:off x="838200" y="575483"/>
            <a:ext cx="10515600" cy="725286"/>
          </a:xfrm>
          <a:prstGeom prst="rect">
            <a:avLst/>
          </a:prstGeom>
        </p:spPr>
        <p:txBody>
          <a:bodyPr/>
          <a:lstStyle>
            <a:lvl1pPr>
              <a:defRPr>
                <a:solidFill>
                  <a:schemeClr val="tx1"/>
                </a:solidFill>
              </a:defRPr>
            </a:lvl1pPr>
          </a:lstStyle>
          <a:p>
            <a:r>
              <a:rPr lang="sv-SE"/>
              <a:t>Klicka här för att ändra format</a:t>
            </a:r>
          </a:p>
        </p:txBody>
      </p:sp>
      <p:pic>
        <p:nvPicPr>
          <p:cNvPr id="7" name="Bildobjekt 6">
            <a:extLst>
              <a:ext uri="{FF2B5EF4-FFF2-40B4-BE49-F238E27FC236}">
                <a16:creationId xmlns:a16="http://schemas.microsoft.com/office/drawing/2014/main" id="{94D7AD91-EA46-489E-B59F-D4B46368A9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7272" y="6069604"/>
            <a:ext cx="2130585" cy="562715"/>
          </a:xfrm>
          <a:prstGeom prst="rect">
            <a:avLst/>
          </a:prstGeom>
        </p:spPr>
      </p:pic>
    </p:spTree>
    <p:extLst>
      <p:ext uri="{BB962C8B-B14F-4D97-AF65-F5344CB8AC3E}">
        <p14:creationId xmlns:p14="http://schemas.microsoft.com/office/powerpoint/2010/main" val="126036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foto vänster">
    <p:spTree>
      <p:nvGrpSpPr>
        <p:cNvPr id="1" name=""/>
        <p:cNvGrpSpPr/>
        <p:nvPr/>
      </p:nvGrpSpPr>
      <p:grpSpPr>
        <a:xfrm>
          <a:off x="0" y="0"/>
          <a:ext cx="0" cy="0"/>
          <a:chOff x="0" y="0"/>
          <a:chExt cx="0" cy="0"/>
        </a:xfrm>
      </p:grpSpPr>
      <p:sp>
        <p:nvSpPr>
          <p:cNvPr id="9" name="Platshållare för bild 4">
            <a:extLst>
              <a:ext uri="{FF2B5EF4-FFF2-40B4-BE49-F238E27FC236}">
                <a16:creationId xmlns:a16="http://schemas.microsoft.com/office/drawing/2014/main" id="{13D26077-4621-4414-B4B4-E0B60FA50E89}"/>
              </a:ext>
            </a:extLst>
          </p:cNvPr>
          <p:cNvSpPr>
            <a:spLocks noGrp="1"/>
          </p:cNvSpPr>
          <p:nvPr>
            <p:ph type="pic" sz="quarter" idx="14"/>
          </p:nvPr>
        </p:nvSpPr>
        <p:spPr>
          <a:xfrm>
            <a:off x="842035" y="1566863"/>
            <a:ext cx="5678488" cy="4219575"/>
          </a:xfrm>
          <a:prstGeom prst="rect">
            <a:avLst/>
          </a:prstGeom>
        </p:spPr>
        <p:txBody>
          <a:bodyPr/>
          <a:lstStyle/>
          <a:p>
            <a:r>
              <a:rPr lang="sv-SE"/>
              <a:t>Klicka på ikonen för att lägga till en bild</a:t>
            </a:r>
          </a:p>
        </p:txBody>
      </p:sp>
      <p:sp>
        <p:nvSpPr>
          <p:cNvPr id="10" name="Platshållare för text 3">
            <a:extLst>
              <a:ext uri="{FF2B5EF4-FFF2-40B4-BE49-F238E27FC236}">
                <a16:creationId xmlns:a16="http://schemas.microsoft.com/office/drawing/2014/main" id="{407EC363-100B-4BC3-BCF5-D9BED1A14509}"/>
              </a:ext>
            </a:extLst>
          </p:cNvPr>
          <p:cNvSpPr>
            <a:spLocks noGrp="1"/>
          </p:cNvSpPr>
          <p:nvPr>
            <p:ph type="body" sz="quarter" idx="13" hasCustomPrompt="1"/>
          </p:nvPr>
        </p:nvSpPr>
        <p:spPr>
          <a:xfrm>
            <a:off x="6706524" y="1567488"/>
            <a:ext cx="4652493" cy="4219575"/>
          </a:xfrm>
          <a:prstGeom prst="rect">
            <a:avLst/>
          </a:prstGeom>
        </p:spPr>
        <p:txBody>
          <a:bodyPr/>
          <a:lstStyle>
            <a:lvl1pPr>
              <a:defRPr/>
            </a:lvl1pPr>
          </a:lstStyle>
          <a:p>
            <a:pPr lvl="0"/>
            <a:r>
              <a:rPr lang="sv-SE" dirty="0"/>
              <a:t>Punktlista eller text</a:t>
            </a:r>
          </a:p>
          <a:p>
            <a:pPr lvl="0"/>
            <a:r>
              <a:rPr lang="sv-SE" dirty="0"/>
              <a:t>Undvik textstorlek mindre än 22 punkter</a:t>
            </a:r>
          </a:p>
        </p:txBody>
      </p:sp>
      <p:sp>
        <p:nvSpPr>
          <p:cNvPr id="2" name="Rubrik 1">
            <a:extLst>
              <a:ext uri="{FF2B5EF4-FFF2-40B4-BE49-F238E27FC236}">
                <a16:creationId xmlns:a16="http://schemas.microsoft.com/office/drawing/2014/main" id="{EA144492-8A9A-41D3-BEDF-D1F35F4D4B24}"/>
              </a:ext>
            </a:extLst>
          </p:cNvPr>
          <p:cNvSpPr>
            <a:spLocks noGrp="1"/>
          </p:cNvSpPr>
          <p:nvPr>
            <p:ph type="title"/>
          </p:nvPr>
        </p:nvSpPr>
        <p:spPr>
          <a:xfrm>
            <a:off x="838200" y="575483"/>
            <a:ext cx="10515600" cy="725286"/>
          </a:xfrm>
          <a:prstGeom prst="rect">
            <a:avLst/>
          </a:prstGeom>
        </p:spPr>
        <p:txBody>
          <a:bodyPr/>
          <a:lstStyle>
            <a:lvl1pPr>
              <a:defRPr>
                <a:solidFill>
                  <a:schemeClr val="tx1"/>
                </a:solidFill>
              </a:defRPr>
            </a:lvl1pPr>
          </a:lstStyle>
          <a:p>
            <a:r>
              <a:rPr lang="sv-SE"/>
              <a:t>Klicka här för att ändra format</a:t>
            </a:r>
          </a:p>
        </p:txBody>
      </p:sp>
      <p:pic>
        <p:nvPicPr>
          <p:cNvPr id="7" name="Bildobjekt 6">
            <a:extLst>
              <a:ext uri="{FF2B5EF4-FFF2-40B4-BE49-F238E27FC236}">
                <a16:creationId xmlns:a16="http://schemas.microsoft.com/office/drawing/2014/main" id="{3C251324-204F-44B5-9861-5856EC845F8D}"/>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7272" y="6069604"/>
            <a:ext cx="2130585" cy="562715"/>
          </a:xfrm>
          <a:prstGeom prst="rect">
            <a:avLst/>
          </a:prstGeom>
        </p:spPr>
      </p:pic>
    </p:spTree>
    <p:extLst>
      <p:ext uri="{BB962C8B-B14F-4D97-AF65-F5344CB8AC3E}">
        <p14:creationId xmlns:p14="http://schemas.microsoft.com/office/powerpoint/2010/main" val="2151048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fik/tabell bre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04EB2297-D2A8-45E5-8DA4-75BCB0168F04}"/>
              </a:ext>
            </a:extLst>
          </p:cNvPr>
          <p:cNvSpPr>
            <a:spLocks noGrp="1"/>
          </p:cNvSpPr>
          <p:nvPr>
            <p:ph sz="quarter" idx="11" hasCustomPrompt="1"/>
          </p:nvPr>
        </p:nvSpPr>
        <p:spPr>
          <a:xfrm>
            <a:off x="838200" y="1567488"/>
            <a:ext cx="10515600" cy="4219575"/>
          </a:xfrm>
          <a:prstGeom prst="rect">
            <a:avLst/>
          </a:prstGeom>
        </p:spPr>
        <p:txBody>
          <a:bodyPr/>
          <a:lstStyle>
            <a:lvl1pPr marL="0" indent="0">
              <a:buNone/>
              <a:defRPr>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Välj symbol för att lägga till innehåll: diagram, tabell, </a:t>
            </a:r>
            <a:r>
              <a:rPr lang="sv-SE" dirty="0" err="1"/>
              <a:t>SmartArt</a:t>
            </a:r>
            <a:r>
              <a:rPr lang="sv-SE" dirty="0"/>
              <a:t> etc.</a:t>
            </a:r>
          </a:p>
        </p:txBody>
      </p:sp>
      <p:sp>
        <p:nvSpPr>
          <p:cNvPr id="2" name="Rubrik 1">
            <a:extLst>
              <a:ext uri="{FF2B5EF4-FFF2-40B4-BE49-F238E27FC236}">
                <a16:creationId xmlns:a16="http://schemas.microsoft.com/office/drawing/2014/main" id="{EA144492-8A9A-41D3-BEDF-D1F35F4D4B24}"/>
              </a:ext>
            </a:extLst>
          </p:cNvPr>
          <p:cNvSpPr>
            <a:spLocks noGrp="1"/>
          </p:cNvSpPr>
          <p:nvPr>
            <p:ph type="title"/>
          </p:nvPr>
        </p:nvSpPr>
        <p:spPr>
          <a:xfrm>
            <a:off x="838200" y="575483"/>
            <a:ext cx="10515600" cy="725286"/>
          </a:xfrm>
          <a:prstGeom prst="rect">
            <a:avLst/>
          </a:prstGeom>
        </p:spPr>
        <p:txBody>
          <a:bodyPr/>
          <a:lstStyle>
            <a:lvl1pPr>
              <a:defRPr>
                <a:solidFill>
                  <a:schemeClr val="tx1"/>
                </a:solidFill>
              </a:defRPr>
            </a:lvl1pPr>
          </a:lstStyle>
          <a:p>
            <a:r>
              <a:rPr lang="sv-SE"/>
              <a:t>Klicka här för att ändra format</a:t>
            </a:r>
          </a:p>
        </p:txBody>
      </p:sp>
      <p:pic>
        <p:nvPicPr>
          <p:cNvPr id="6" name="Bildobjekt 5">
            <a:extLst>
              <a:ext uri="{FF2B5EF4-FFF2-40B4-BE49-F238E27FC236}">
                <a16:creationId xmlns:a16="http://schemas.microsoft.com/office/drawing/2014/main" id="{FE77C198-E1D5-4A1E-8155-8B397EFA936E}"/>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7272" y="6069604"/>
            <a:ext cx="2130585" cy="562715"/>
          </a:xfrm>
          <a:prstGeom prst="rect">
            <a:avLst/>
          </a:prstGeom>
        </p:spPr>
      </p:pic>
    </p:spTree>
    <p:extLst>
      <p:ext uri="{BB962C8B-B14F-4D97-AF65-F5344CB8AC3E}">
        <p14:creationId xmlns:p14="http://schemas.microsoft.com/office/powerpoint/2010/main" val="422159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fik/tabell höger">
    <p:spTree>
      <p:nvGrpSpPr>
        <p:cNvPr id="1" name=""/>
        <p:cNvGrpSpPr/>
        <p:nvPr/>
      </p:nvGrpSpPr>
      <p:grpSpPr>
        <a:xfrm>
          <a:off x="0" y="0"/>
          <a:ext cx="0" cy="0"/>
          <a:chOff x="0" y="0"/>
          <a:chExt cx="0" cy="0"/>
        </a:xfrm>
      </p:grpSpPr>
      <p:sp>
        <p:nvSpPr>
          <p:cNvPr id="8" name="Platshållare för text 3">
            <a:extLst>
              <a:ext uri="{FF2B5EF4-FFF2-40B4-BE49-F238E27FC236}">
                <a16:creationId xmlns:a16="http://schemas.microsoft.com/office/drawing/2014/main" id="{55CF46FC-5360-417A-8CDF-4325F1E53E92}"/>
              </a:ext>
            </a:extLst>
          </p:cNvPr>
          <p:cNvSpPr>
            <a:spLocks noGrp="1"/>
          </p:cNvSpPr>
          <p:nvPr>
            <p:ph type="body" sz="quarter" idx="12" hasCustomPrompt="1"/>
          </p:nvPr>
        </p:nvSpPr>
        <p:spPr>
          <a:xfrm>
            <a:off x="838200" y="1567488"/>
            <a:ext cx="4652493" cy="4219575"/>
          </a:xfrm>
          <a:prstGeom prst="rect">
            <a:avLst/>
          </a:prstGeom>
        </p:spPr>
        <p:txBody>
          <a:bodyPr/>
          <a:lstStyle>
            <a:lvl1pPr>
              <a:defRPr/>
            </a:lvl1pPr>
          </a:lstStyle>
          <a:p>
            <a:pPr lvl="0"/>
            <a:r>
              <a:rPr lang="sv-SE" dirty="0"/>
              <a:t>Punktlista eller text</a:t>
            </a:r>
          </a:p>
          <a:p>
            <a:pPr lvl="0"/>
            <a:r>
              <a:rPr lang="sv-SE" dirty="0"/>
              <a:t>Undvik textstorlek mindre än 22 punkter</a:t>
            </a:r>
          </a:p>
        </p:txBody>
      </p:sp>
      <p:sp>
        <p:nvSpPr>
          <p:cNvPr id="4" name="Platshållare för innehåll 3">
            <a:extLst>
              <a:ext uri="{FF2B5EF4-FFF2-40B4-BE49-F238E27FC236}">
                <a16:creationId xmlns:a16="http://schemas.microsoft.com/office/drawing/2014/main" id="{04EB2297-D2A8-45E5-8DA4-75BCB0168F04}"/>
              </a:ext>
            </a:extLst>
          </p:cNvPr>
          <p:cNvSpPr>
            <a:spLocks noGrp="1"/>
          </p:cNvSpPr>
          <p:nvPr>
            <p:ph sz="quarter" idx="11" hasCustomPrompt="1"/>
          </p:nvPr>
        </p:nvSpPr>
        <p:spPr>
          <a:xfrm>
            <a:off x="5675290" y="1567488"/>
            <a:ext cx="5678510" cy="4219575"/>
          </a:xfrm>
          <a:prstGeom prst="rect">
            <a:avLst/>
          </a:prstGeom>
        </p:spPr>
        <p:txBody>
          <a:bodyPr/>
          <a:lstStyle>
            <a:lvl1pPr marL="0" indent="0">
              <a:buNone/>
              <a:defRPr sz="26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Välj symbol för diagram, tabell etc.</a:t>
            </a:r>
          </a:p>
        </p:txBody>
      </p:sp>
      <p:sp>
        <p:nvSpPr>
          <p:cNvPr id="2" name="Rubrik 1">
            <a:extLst>
              <a:ext uri="{FF2B5EF4-FFF2-40B4-BE49-F238E27FC236}">
                <a16:creationId xmlns:a16="http://schemas.microsoft.com/office/drawing/2014/main" id="{EA144492-8A9A-41D3-BEDF-D1F35F4D4B24}"/>
              </a:ext>
            </a:extLst>
          </p:cNvPr>
          <p:cNvSpPr>
            <a:spLocks noGrp="1"/>
          </p:cNvSpPr>
          <p:nvPr>
            <p:ph type="title"/>
          </p:nvPr>
        </p:nvSpPr>
        <p:spPr>
          <a:xfrm>
            <a:off x="838200" y="575483"/>
            <a:ext cx="10515600" cy="725286"/>
          </a:xfrm>
          <a:prstGeom prst="rect">
            <a:avLst/>
          </a:prstGeom>
        </p:spPr>
        <p:txBody>
          <a:bodyPr/>
          <a:lstStyle>
            <a:lvl1pPr>
              <a:defRPr>
                <a:solidFill>
                  <a:schemeClr val="tx1"/>
                </a:solidFill>
              </a:defRPr>
            </a:lvl1pPr>
          </a:lstStyle>
          <a:p>
            <a:r>
              <a:rPr lang="sv-SE"/>
              <a:t>Klicka här för att ändra format</a:t>
            </a:r>
          </a:p>
        </p:txBody>
      </p:sp>
      <p:pic>
        <p:nvPicPr>
          <p:cNvPr id="7" name="Bildobjekt 6">
            <a:extLst>
              <a:ext uri="{FF2B5EF4-FFF2-40B4-BE49-F238E27FC236}">
                <a16:creationId xmlns:a16="http://schemas.microsoft.com/office/drawing/2014/main" id="{470D1BE9-810C-479C-90B0-CA33E47BD69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7272" y="6069604"/>
            <a:ext cx="2130585" cy="562715"/>
          </a:xfrm>
          <a:prstGeom prst="rect">
            <a:avLst/>
          </a:prstGeom>
        </p:spPr>
      </p:pic>
    </p:spTree>
    <p:extLst>
      <p:ext uri="{BB962C8B-B14F-4D97-AF65-F5344CB8AC3E}">
        <p14:creationId xmlns:p14="http://schemas.microsoft.com/office/powerpoint/2010/main" val="374255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fik/tabell vänster">
    <p:spTree>
      <p:nvGrpSpPr>
        <p:cNvPr id="1" name=""/>
        <p:cNvGrpSpPr/>
        <p:nvPr/>
      </p:nvGrpSpPr>
      <p:grpSpPr>
        <a:xfrm>
          <a:off x="0" y="0"/>
          <a:ext cx="0" cy="0"/>
          <a:chOff x="0" y="0"/>
          <a:chExt cx="0" cy="0"/>
        </a:xfrm>
      </p:grpSpPr>
      <p:sp>
        <p:nvSpPr>
          <p:cNvPr id="10" name="Platshållare för text 3">
            <a:extLst>
              <a:ext uri="{FF2B5EF4-FFF2-40B4-BE49-F238E27FC236}">
                <a16:creationId xmlns:a16="http://schemas.microsoft.com/office/drawing/2014/main" id="{407EC363-100B-4BC3-BCF5-D9BED1A14509}"/>
              </a:ext>
            </a:extLst>
          </p:cNvPr>
          <p:cNvSpPr>
            <a:spLocks noGrp="1"/>
          </p:cNvSpPr>
          <p:nvPr>
            <p:ph type="body" sz="quarter" idx="13" hasCustomPrompt="1"/>
          </p:nvPr>
        </p:nvSpPr>
        <p:spPr>
          <a:xfrm>
            <a:off x="6706524" y="1567488"/>
            <a:ext cx="4652493" cy="4219575"/>
          </a:xfrm>
          <a:prstGeom prst="rect">
            <a:avLst/>
          </a:prstGeom>
        </p:spPr>
        <p:txBody>
          <a:bodyPr/>
          <a:lstStyle>
            <a:lvl1pPr>
              <a:defRPr/>
            </a:lvl1pPr>
          </a:lstStyle>
          <a:p>
            <a:pPr lvl="0"/>
            <a:r>
              <a:rPr lang="sv-SE" dirty="0"/>
              <a:t>Punktlista eller text</a:t>
            </a:r>
          </a:p>
          <a:p>
            <a:pPr lvl="0"/>
            <a:r>
              <a:rPr lang="sv-SE" dirty="0"/>
              <a:t>Undvik textstorlek mindre än 22 punkter</a:t>
            </a:r>
          </a:p>
        </p:txBody>
      </p:sp>
      <p:sp>
        <p:nvSpPr>
          <p:cNvPr id="7" name="Platshållare för innehåll 3">
            <a:extLst>
              <a:ext uri="{FF2B5EF4-FFF2-40B4-BE49-F238E27FC236}">
                <a16:creationId xmlns:a16="http://schemas.microsoft.com/office/drawing/2014/main" id="{B6DC3986-C945-40E5-8795-376A3E823275}"/>
              </a:ext>
            </a:extLst>
          </p:cNvPr>
          <p:cNvSpPr>
            <a:spLocks noGrp="1"/>
          </p:cNvSpPr>
          <p:nvPr>
            <p:ph sz="quarter" idx="12" hasCustomPrompt="1"/>
          </p:nvPr>
        </p:nvSpPr>
        <p:spPr>
          <a:xfrm>
            <a:off x="838200" y="1571780"/>
            <a:ext cx="5678510" cy="4219575"/>
          </a:xfrm>
          <a:prstGeom prst="rect">
            <a:avLst/>
          </a:prstGeom>
        </p:spPr>
        <p:txBody>
          <a:bodyPr/>
          <a:lstStyle>
            <a:lvl1pPr marL="0" indent="0">
              <a:buNone/>
              <a:defRPr sz="26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Välj symbol för diagram, tabell etc.</a:t>
            </a:r>
          </a:p>
        </p:txBody>
      </p:sp>
      <p:sp>
        <p:nvSpPr>
          <p:cNvPr id="2" name="Rubrik 1">
            <a:extLst>
              <a:ext uri="{FF2B5EF4-FFF2-40B4-BE49-F238E27FC236}">
                <a16:creationId xmlns:a16="http://schemas.microsoft.com/office/drawing/2014/main" id="{EA144492-8A9A-41D3-BEDF-D1F35F4D4B24}"/>
              </a:ext>
            </a:extLst>
          </p:cNvPr>
          <p:cNvSpPr>
            <a:spLocks noGrp="1"/>
          </p:cNvSpPr>
          <p:nvPr>
            <p:ph type="title"/>
          </p:nvPr>
        </p:nvSpPr>
        <p:spPr>
          <a:xfrm>
            <a:off x="838200" y="575483"/>
            <a:ext cx="10515600" cy="725286"/>
          </a:xfrm>
          <a:prstGeom prst="rect">
            <a:avLst/>
          </a:prstGeom>
        </p:spPr>
        <p:txBody>
          <a:bodyPr/>
          <a:lstStyle>
            <a:lvl1pPr>
              <a:defRPr>
                <a:solidFill>
                  <a:schemeClr val="tx1"/>
                </a:solidFill>
              </a:defRPr>
            </a:lvl1pPr>
          </a:lstStyle>
          <a:p>
            <a:r>
              <a:rPr lang="sv-SE"/>
              <a:t>Klicka här för att ändra format</a:t>
            </a:r>
          </a:p>
        </p:txBody>
      </p:sp>
      <p:pic>
        <p:nvPicPr>
          <p:cNvPr id="8" name="Bildobjekt 7">
            <a:extLst>
              <a:ext uri="{FF2B5EF4-FFF2-40B4-BE49-F238E27FC236}">
                <a16:creationId xmlns:a16="http://schemas.microsoft.com/office/drawing/2014/main" id="{0233AD59-8189-48B7-8AEC-7736AE0AE6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67272" y="6069604"/>
            <a:ext cx="2130585" cy="562715"/>
          </a:xfrm>
          <a:prstGeom prst="rect">
            <a:avLst/>
          </a:prstGeom>
        </p:spPr>
      </p:pic>
    </p:spTree>
    <p:extLst>
      <p:ext uri="{BB962C8B-B14F-4D97-AF65-F5344CB8AC3E}">
        <p14:creationId xmlns:p14="http://schemas.microsoft.com/office/powerpoint/2010/main" val="271907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2719816"/>
      </p:ext>
    </p:extLst>
  </p:cSld>
  <p:clrMap bg1="lt1" tx1="dk1" bg2="lt2" tx2="dk2" accent1="accent1" accent2="accent2" accent3="accent3" accent4="accent4" accent5="accent5" accent6="accent6" hlink="hlink" folHlink="folHlink"/>
  <p:sldLayoutIdLst>
    <p:sldLayoutId id="2147483746" r:id="rId1"/>
    <p:sldLayoutId id="2147483674" r:id="rId2"/>
    <p:sldLayoutId id="2147483745" r:id="rId3"/>
    <p:sldLayoutId id="2147483748" r:id="rId4"/>
    <p:sldLayoutId id="2147483749" r:id="rId5"/>
    <p:sldLayoutId id="2147483750" r:id="rId6"/>
    <p:sldLayoutId id="2147483751" r:id="rId7"/>
    <p:sldLayoutId id="2147483752" r:id="rId8"/>
    <p:sldLayoutId id="2147483753" r:id="rId9"/>
    <p:sldLayoutId id="2147483747" r:id="rId10"/>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ed.com/talks/simon_sinek_how_great_leaders_inspire_action?referrer=playlist-the_10_most_popular_tedx_talks&amp;autoplay=tru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DA45CB-F091-452F-99B3-22916E903559}"/>
              </a:ext>
            </a:extLst>
          </p:cNvPr>
          <p:cNvSpPr>
            <a:spLocks noGrp="1"/>
          </p:cNvSpPr>
          <p:nvPr>
            <p:ph type="title"/>
          </p:nvPr>
        </p:nvSpPr>
        <p:spPr>
          <a:xfrm>
            <a:off x="838199" y="2096674"/>
            <a:ext cx="10515600" cy="746751"/>
          </a:xfrm>
        </p:spPr>
        <p:txBody>
          <a:bodyPr>
            <a:normAutofit fontScale="90000"/>
          </a:bodyPr>
          <a:lstStyle/>
          <a:p>
            <a:r>
              <a:rPr lang="sv-SE" dirty="0"/>
              <a:t>Kommunbesök</a:t>
            </a:r>
          </a:p>
        </p:txBody>
      </p:sp>
      <p:sp>
        <p:nvSpPr>
          <p:cNvPr id="3" name="Platshållare för text 2">
            <a:extLst>
              <a:ext uri="{FF2B5EF4-FFF2-40B4-BE49-F238E27FC236}">
                <a16:creationId xmlns:a16="http://schemas.microsoft.com/office/drawing/2014/main" id="{A79B893A-516B-48FD-AA69-6316967BFF6F}"/>
              </a:ext>
            </a:extLst>
          </p:cNvPr>
          <p:cNvSpPr>
            <a:spLocks noGrp="1"/>
          </p:cNvSpPr>
          <p:nvPr>
            <p:ph type="body" sz="quarter" idx="10"/>
          </p:nvPr>
        </p:nvSpPr>
        <p:spPr>
          <a:xfrm>
            <a:off x="1633536" y="3285877"/>
            <a:ext cx="8924925" cy="746751"/>
          </a:xfrm>
        </p:spPr>
        <p:txBody>
          <a:bodyPr/>
          <a:lstStyle/>
          <a:p>
            <a:r>
              <a:rPr lang="sv-SE" dirty="0"/>
              <a:t>2023</a:t>
            </a:r>
          </a:p>
        </p:txBody>
      </p:sp>
    </p:spTree>
    <p:extLst>
      <p:ext uri="{BB962C8B-B14F-4D97-AF65-F5344CB8AC3E}">
        <p14:creationId xmlns:p14="http://schemas.microsoft.com/office/powerpoint/2010/main" val="16711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PAUS</a:t>
            </a:r>
          </a:p>
        </p:txBody>
      </p:sp>
    </p:spTree>
    <p:extLst>
      <p:ext uri="{BB962C8B-B14F-4D97-AF65-F5344CB8AC3E}">
        <p14:creationId xmlns:p14="http://schemas.microsoft.com/office/powerpoint/2010/main" val="2648950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Miljösamverkan idag</a:t>
            </a:r>
          </a:p>
        </p:txBody>
      </p:sp>
      <p:sp>
        <p:nvSpPr>
          <p:cNvPr id="3" name="Platshållare för text 2"/>
          <p:cNvSpPr>
            <a:spLocks noGrp="1"/>
          </p:cNvSpPr>
          <p:nvPr>
            <p:ph type="body" sz="quarter" idx="10"/>
          </p:nvPr>
        </p:nvSpPr>
        <p:spPr/>
        <p:txBody>
          <a:bodyPr/>
          <a:lstStyle/>
          <a:p>
            <a:pPr marL="285750" indent="-285750"/>
            <a:r>
              <a:rPr lang="sv-SE" dirty="0"/>
              <a:t>Vad är meningsfullt i miljösamverkan idag?</a:t>
            </a:r>
          </a:p>
          <a:p>
            <a:pPr marL="285750" indent="-285750"/>
            <a:r>
              <a:rPr lang="sv-SE" dirty="0"/>
              <a:t>Finns det något som skulle göra det mer meningsfullt?</a:t>
            </a:r>
          </a:p>
        </p:txBody>
      </p:sp>
    </p:spTree>
    <p:extLst>
      <p:ext uri="{BB962C8B-B14F-4D97-AF65-F5344CB8AC3E}">
        <p14:creationId xmlns:p14="http://schemas.microsoft.com/office/powerpoint/2010/main" val="366203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På gång</a:t>
            </a:r>
          </a:p>
        </p:txBody>
      </p:sp>
      <p:sp>
        <p:nvSpPr>
          <p:cNvPr id="3" name="Platshållare för text 2"/>
          <p:cNvSpPr>
            <a:spLocks noGrp="1"/>
          </p:cNvSpPr>
          <p:nvPr>
            <p:ph type="body" sz="quarter" idx="10"/>
          </p:nvPr>
        </p:nvSpPr>
        <p:spPr/>
        <p:txBody>
          <a:bodyPr/>
          <a:lstStyle/>
          <a:p>
            <a:r>
              <a:rPr lang="sv-SE" dirty="0"/>
              <a:t>Handläggarträff miljö- och hälsoskydd</a:t>
            </a:r>
          </a:p>
          <a:p>
            <a:r>
              <a:rPr lang="sv-SE" dirty="0"/>
              <a:t>Projekt avfallsbrottslighet</a:t>
            </a:r>
          </a:p>
          <a:p>
            <a:r>
              <a:rPr lang="sv-SE" dirty="0"/>
              <a:t>Projekt vårdlokaler </a:t>
            </a:r>
          </a:p>
          <a:p>
            <a:r>
              <a:rPr lang="sv-SE" dirty="0"/>
              <a:t>Projekt avfall som bli produkt</a:t>
            </a:r>
          </a:p>
        </p:txBody>
      </p:sp>
    </p:spTree>
    <p:extLst>
      <p:ext uri="{BB962C8B-B14F-4D97-AF65-F5344CB8AC3E}">
        <p14:creationId xmlns:p14="http://schemas.microsoft.com/office/powerpoint/2010/main" val="3426044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B31A99C-E68F-4371-A17A-EC7A4B9D43C6}"/>
              </a:ext>
            </a:extLst>
          </p:cNvPr>
          <p:cNvSpPr>
            <a:spLocks noGrp="1"/>
          </p:cNvSpPr>
          <p:nvPr>
            <p:ph type="body" sz="quarter" idx="10"/>
          </p:nvPr>
        </p:nvSpPr>
        <p:spPr/>
        <p:txBody>
          <a:bodyPr/>
          <a:lstStyle/>
          <a:p>
            <a:r>
              <a:rPr lang="sv-SE" dirty="0"/>
              <a:t>erica.bjorkeback@rjl.se</a:t>
            </a:r>
          </a:p>
        </p:txBody>
      </p:sp>
    </p:spTree>
    <p:extLst>
      <p:ext uri="{BB962C8B-B14F-4D97-AF65-F5344CB8AC3E}">
        <p14:creationId xmlns:p14="http://schemas.microsoft.com/office/powerpoint/2010/main" val="347243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Mötet idag</a:t>
            </a:r>
          </a:p>
        </p:txBody>
      </p:sp>
      <p:sp>
        <p:nvSpPr>
          <p:cNvPr id="3" name="Platshållare för text 2"/>
          <p:cNvSpPr>
            <a:spLocks noGrp="1"/>
          </p:cNvSpPr>
          <p:nvPr>
            <p:ph type="body" sz="quarter" idx="10"/>
          </p:nvPr>
        </p:nvSpPr>
        <p:spPr/>
        <p:txBody>
          <a:bodyPr/>
          <a:lstStyle/>
          <a:p>
            <a:r>
              <a:rPr lang="sv-SE" dirty="0"/>
              <a:t>Presentation</a:t>
            </a:r>
          </a:p>
          <a:p>
            <a:r>
              <a:rPr lang="sv-SE" dirty="0"/>
              <a:t>Om miljösamverkan</a:t>
            </a:r>
          </a:p>
          <a:p>
            <a:r>
              <a:rPr lang="sv-SE" dirty="0"/>
              <a:t>Varför miljösamverkan? – ditt och vårt syfte</a:t>
            </a:r>
          </a:p>
          <a:p>
            <a:r>
              <a:rPr lang="sv-SE" dirty="0"/>
              <a:t>Miljösamverkan idag</a:t>
            </a:r>
          </a:p>
          <a:p>
            <a:r>
              <a:rPr lang="sv-SE" dirty="0"/>
              <a:t>På gång i miljösamverkan</a:t>
            </a:r>
          </a:p>
          <a:p>
            <a:endParaRPr lang="sv-SE" dirty="0"/>
          </a:p>
          <a:p>
            <a:pPr marL="0" indent="0">
              <a:buNone/>
            </a:pPr>
            <a:r>
              <a:rPr lang="sv-SE" dirty="0"/>
              <a:t>Lunch</a:t>
            </a:r>
          </a:p>
          <a:p>
            <a:endParaRPr lang="sv-SE" dirty="0"/>
          </a:p>
          <a:p>
            <a:endParaRPr lang="sv-SE" dirty="0"/>
          </a:p>
        </p:txBody>
      </p:sp>
    </p:spTree>
    <p:extLst>
      <p:ext uri="{BB962C8B-B14F-4D97-AF65-F5344CB8AC3E}">
        <p14:creationId xmlns:p14="http://schemas.microsoft.com/office/powerpoint/2010/main" val="2102984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Presentation</a:t>
            </a:r>
          </a:p>
        </p:txBody>
      </p:sp>
      <p:sp>
        <p:nvSpPr>
          <p:cNvPr id="3" name="Platshållare för text 2">
            <a:extLst>
              <a:ext uri="{FF2B5EF4-FFF2-40B4-BE49-F238E27FC236}">
                <a16:creationId xmlns:a16="http://schemas.microsoft.com/office/drawing/2014/main" id="{A79B893A-516B-48FD-AA69-6316967BFF6F}"/>
              </a:ext>
            </a:extLst>
          </p:cNvPr>
          <p:cNvSpPr txBox="1">
            <a:spLocks/>
          </p:cNvSpPr>
          <p:nvPr/>
        </p:nvSpPr>
        <p:spPr>
          <a:xfrm>
            <a:off x="1789265" y="3714410"/>
            <a:ext cx="8924925" cy="746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dirty="0"/>
              <a:t>Berätta om kollegan till höger om dig – 3 min förberedelse</a:t>
            </a:r>
          </a:p>
        </p:txBody>
      </p:sp>
    </p:spTree>
    <p:extLst>
      <p:ext uri="{BB962C8B-B14F-4D97-AF65-F5344CB8AC3E}">
        <p14:creationId xmlns:p14="http://schemas.microsoft.com/office/powerpoint/2010/main" val="287053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Berätta om er arbetsplats</a:t>
            </a:r>
          </a:p>
        </p:txBody>
      </p:sp>
      <p:sp>
        <p:nvSpPr>
          <p:cNvPr id="3" name="Platshållare för text 2">
            <a:extLst>
              <a:ext uri="{FF2B5EF4-FFF2-40B4-BE49-F238E27FC236}">
                <a16:creationId xmlns:a16="http://schemas.microsoft.com/office/drawing/2014/main" id="{A79B893A-516B-48FD-AA69-6316967BFF6F}"/>
              </a:ext>
            </a:extLst>
          </p:cNvPr>
          <p:cNvSpPr txBox="1">
            <a:spLocks/>
          </p:cNvSpPr>
          <p:nvPr/>
        </p:nvSpPr>
        <p:spPr>
          <a:xfrm>
            <a:off x="1789265" y="3714410"/>
            <a:ext cx="8924925" cy="746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sv-SE" dirty="0"/>
              <a:t>Vad måste andra veta om er?</a:t>
            </a:r>
          </a:p>
          <a:p>
            <a:pPr algn="ctr"/>
            <a:r>
              <a:rPr lang="sv-SE" dirty="0"/>
              <a:t>Vad är ni mest stolta över?</a:t>
            </a:r>
          </a:p>
        </p:txBody>
      </p:sp>
    </p:spTree>
    <p:extLst>
      <p:ext uri="{BB962C8B-B14F-4D97-AF65-F5344CB8AC3E}">
        <p14:creationId xmlns:p14="http://schemas.microsoft.com/office/powerpoint/2010/main" val="3504444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Beskriv miljösamverkan</a:t>
            </a:r>
          </a:p>
        </p:txBody>
      </p:sp>
    </p:spTree>
    <p:extLst>
      <p:ext uri="{BB962C8B-B14F-4D97-AF65-F5344CB8AC3E}">
        <p14:creationId xmlns:p14="http://schemas.microsoft.com/office/powerpoint/2010/main" val="202519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Varför miljösamverkan?</a:t>
            </a:r>
          </a:p>
        </p:txBody>
      </p:sp>
      <p:pic>
        <p:nvPicPr>
          <p:cNvPr id="3" name="Bildobjekt 2">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5278" y="3652102"/>
            <a:ext cx="2781443" cy="2660787"/>
          </a:xfrm>
          <a:prstGeom prst="rect">
            <a:avLst/>
          </a:prstGeom>
        </p:spPr>
      </p:pic>
    </p:spTree>
    <p:extLst>
      <p:ext uri="{BB962C8B-B14F-4D97-AF65-F5344CB8AC3E}">
        <p14:creationId xmlns:p14="http://schemas.microsoft.com/office/powerpoint/2010/main" val="2215934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är ditt varför?</a:t>
            </a:r>
          </a:p>
        </p:txBody>
      </p:sp>
      <p:sp>
        <p:nvSpPr>
          <p:cNvPr id="3" name="Platshållare för text 2">
            <a:extLst>
              <a:ext uri="{FF2B5EF4-FFF2-40B4-BE49-F238E27FC236}">
                <a16:creationId xmlns:a16="http://schemas.microsoft.com/office/drawing/2014/main" id="{A79B893A-516B-48FD-AA69-6316967BFF6F}"/>
              </a:ext>
            </a:extLst>
          </p:cNvPr>
          <p:cNvSpPr txBox="1">
            <a:spLocks/>
          </p:cNvSpPr>
          <p:nvPr/>
        </p:nvSpPr>
        <p:spPr>
          <a:xfrm>
            <a:off x="1633537" y="3557094"/>
            <a:ext cx="8924925" cy="746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sv-SE" dirty="0"/>
              <a:t>Och för vem?</a:t>
            </a:r>
          </a:p>
        </p:txBody>
      </p:sp>
    </p:spTree>
    <p:extLst>
      <p:ext uri="{BB962C8B-B14F-4D97-AF65-F5344CB8AC3E}">
        <p14:creationId xmlns:p14="http://schemas.microsoft.com/office/powerpoint/2010/main" val="3643218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är arbetsplatsens varför?</a:t>
            </a:r>
          </a:p>
        </p:txBody>
      </p:sp>
      <p:sp>
        <p:nvSpPr>
          <p:cNvPr id="3" name="Platshållare för text 2">
            <a:extLst>
              <a:ext uri="{FF2B5EF4-FFF2-40B4-BE49-F238E27FC236}">
                <a16:creationId xmlns:a16="http://schemas.microsoft.com/office/drawing/2014/main" id="{A79B893A-516B-48FD-AA69-6316967BFF6F}"/>
              </a:ext>
            </a:extLst>
          </p:cNvPr>
          <p:cNvSpPr txBox="1">
            <a:spLocks/>
          </p:cNvSpPr>
          <p:nvPr/>
        </p:nvSpPr>
        <p:spPr>
          <a:xfrm>
            <a:off x="1633537" y="3557094"/>
            <a:ext cx="8924925" cy="746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sv-SE" dirty="0"/>
              <a:t>Och för vem?</a:t>
            </a:r>
          </a:p>
        </p:txBody>
      </p:sp>
    </p:spTree>
    <p:extLst>
      <p:ext uri="{BB962C8B-B14F-4D97-AF65-F5344CB8AC3E}">
        <p14:creationId xmlns:p14="http://schemas.microsoft.com/office/powerpoint/2010/main" val="428868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är miljösamverkans varför?</a:t>
            </a:r>
          </a:p>
        </p:txBody>
      </p:sp>
      <p:sp>
        <p:nvSpPr>
          <p:cNvPr id="3" name="Platshållare för text 2">
            <a:extLst>
              <a:ext uri="{FF2B5EF4-FFF2-40B4-BE49-F238E27FC236}">
                <a16:creationId xmlns:a16="http://schemas.microsoft.com/office/drawing/2014/main" id="{A79B893A-516B-48FD-AA69-6316967BFF6F}"/>
              </a:ext>
            </a:extLst>
          </p:cNvPr>
          <p:cNvSpPr txBox="1">
            <a:spLocks/>
          </p:cNvSpPr>
          <p:nvPr/>
        </p:nvSpPr>
        <p:spPr>
          <a:xfrm>
            <a:off x="1633537" y="3557094"/>
            <a:ext cx="8924925" cy="746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sv-SE" dirty="0"/>
              <a:t>Och för vem?</a:t>
            </a:r>
          </a:p>
        </p:txBody>
      </p:sp>
    </p:spTree>
    <p:extLst>
      <p:ext uri="{BB962C8B-B14F-4D97-AF65-F5344CB8AC3E}">
        <p14:creationId xmlns:p14="http://schemas.microsoft.com/office/powerpoint/2010/main" val="1908032345"/>
      </p:ext>
    </p:extLst>
  </p:cSld>
  <p:clrMapOvr>
    <a:masterClrMapping/>
  </p:clrMapOvr>
</p:sld>
</file>

<file path=ppt/theme/theme1.xml><?xml version="1.0" encoding="utf-8"?>
<a:theme xmlns:a="http://schemas.openxmlformats.org/drawingml/2006/main" name="Kommunal_utveckling_Miljösamverkan">
  <a:themeElements>
    <a:clrScheme name="Anpassat 25">
      <a:dk1>
        <a:sysClr val="windowText" lastClr="000000"/>
      </a:dk1>
      <a:lt1>
        <a:sysClr val="window" lastClr="FFFFFF"/>
      </a:lt1>
      <a:dk2>
        <a:srgbClr val="44546A"/>
      </a:dk2>
      <a:lt2>
        <a:srgbClr val="919293"/>
      </a:lt2>
      <a:accent1>
        <a:srgbClr val="B31A16"/>
      </a:accent1>
      <a:accent2>
        <a:srgbClr val="83C06F"/>
      </a:accent2>
      <a:accent3>
        <a:srgbClr val="C3D99A"/>
      </a:accent3>
      <a:accent4>
        <a:srgbClr val="009A93"/>
      </a:accent4>
      <a:accent5>
        <a:srgbClr val="DE6F1C"/>
      </a:accent5>
      <a:accent6>
        <a:srgbClr val="FFDD0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MIljösamverkan" id="{2B2AC1AA-B4B4-40AC-92EF-AAA501A5CB30}" vid="{771F6B1B-C25A-4074-B0F6-2BF9DC9741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EAA9892DB38B74FA8A8AEC1FE163399" ma:contentTypeVersion="2" ma:contentTypeDescription="Skapa ett nytt dokument." ma:contentTypeScope="" ma:versionID="71c7c7404ed95c908e0f5b7f292a481a">
  <xsd:schema xmlns:xsd="http://www.w3.org/2001/XMLSchema" xmlns:xs="http://www.w3.org/2001/XMLSchema" xmlns:p="http://schemas.microsoft.com/office/2006/metadata/properties" targetNamespace="http://schemas.microsoft.com/office/2006/metadata/properties" ma:root="true" ma:fieldsID="50305a7b34a2b5713bf26e37437957c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7"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4B5F7E-BBA6-4508-A34E-50C7C7B4A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F24A51C-F3CE-4707-BD53-811C66587234}">
  <ds:schemaRefs>
    <ds:schemaRef ds:uri="http://schemas.microsoft.com/sharepoint/v3/contenttype/forms"/>
  </ds:schemaRefs>
</ds:datastoreItem>
</file>

<file path=customXml/itemProps3.xml><?xml version="1.0" encoding="utf-8"?>
<ds:datastoreItem xmlns:ds="http://schemas.openxmlformats.org/officeDocument/2006/customXml" ds:itemID="{206DC882-0998-4C51-9BF5-7B1AEA2033BE}">
  <ds:schemaRefs>
    <ds:schemaRef ds:uri="http://purl.org/dc/elements/1.1/"/>
    <ds:schemaRef ds:uri="http://schemas.openxmlformats.org/package/2006/metadata/core-properties"/>
    <ds:schemaRef ds:uri="http://purl.org/dc/terms/"/>
    <ds:schemaRef ds:uri="http://schemas.microsoft.com/office/2006/documentManagement/types"/>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1628</TotalTime>
  <Words>309</Words>
  <Application>Microsoft Office PowerPoint</Application>
  <PresentationFormat>Bredbild</PresentationFormat>
  <Paragraphs>40</Paragraphs>
  <Slides>13</Slides>
  <Notes>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Calibri Light</vt:lpstr>
      <vt:lpstr>Kommunal_utveckling_Miljösamverkan</vt:lpstr>
      <vt:lpstr>Kommunbesök</vt:lpstr>
      <vt:lpstr>Mötet idag</vt:lpstr>
      <vt:lpstr>Presentation</vt:lpstr>
      <vt:lpstr>Berätta om er arbetsplats</vt:lpstr>
      <vt:lpstr>Beskriv miljösamverkan</vt:lpstr>
      <vt:lpstr>Varför miljösamverkan?</vt:lpstr>
      <vt:lpstr>Vad är ditt varför?</vt:lpstr>
      <vt:lpstr>Vad är arbetsplatsens varför?</vt:lpstr>
      <vt:lpstr>Vad är miljösamverkans varför?</vt:lpstr>
      <vt:lpstr>PAUS</vt:lpstr>
      <vt:lpstr>Miljösamverkan idag</vt:lpstr>
      <vt:lpstr>På gång</vt:lpstr>
      <vt:lpstr>PowerPoint-presentation</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Så använder du mallen</dc:title>
  <dc:creator>Björkebäck Erica</dc:creator>
  <cp:lastModifiedBy>Elin Ulander</cp:lastModifiedBy>
  <cp:revision>25</cp:revision>
  <dcterms:created xsi:type="dcterms:W3CDTF">2023-02-23T07:13:36Z</dcterms:created>
  <dcterms:modified xsi:type="dcterms:W3CDTF">2023-11-30T09:50:09Z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0x010100DEAA9892DB38B74FA8A8AEC1FE163399</vt:lpwstr>
  </property>
</Properties>
</file>