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314" r:id="rId3"/>
    <p:sldId id="315" r:id="rId4"/>
    <p:sldId id="313" r:id="rId5"/>
    <p:sldId id="282" r:id="rId6"/>
    <p:sldId id="283" r:id="rId7"/>
    <p:sldId id="284" r:id="rId8"/>
    <p:sldId id="265" r:id="rId9"/>
    <p:sldId id="285" r:id="rId10"/>
    <p:sldId id="286" r:id="rId11"/>
    <p:sldId id="287" r:id="rId12"/>
    <p:sldId id="288" r:id="rId13"/>
    <p:sldId id="289" r:id="rId14"/>
    <p:sldId id="291" r:id="rId15"/>
    <p:sldId id="292" r:id="rId16"/>
    <p:sldId id="293" r:id="rId17"/>
    <p:sldId id="294" r:id="rId18"/>
    <p:sldId id="303" r:id="rId19"/>
    <p:sldId id="304" r:id="rId20"/>
    <p:sldId id="297" r:id="rId21"/>
    <p:sldId id="280" r:id="rId22"/>
    <p:sldId id="305" r:id="rId23"/>
    <p:sldId id="306" r:id="rId24"/>
    <p:sldId id="307" r:id="rId25"/>
    <p:sldId id="308" r:id="rId26"/>
    <p:sldId id="298" r:id="rId27"/>
    <p:sldId id="309" r:id="rId28"/>
    <p:sldId id="300" r:id="rId29"/>
    <p:sldId id="310" r:id="rId30"/>
    <p:sldId id="311" r:id="rId31"/>
    <p:sldId id="302" r:id="rId32"/>
    <p:sldId id="274" r:id="rId33"/>
    <p:sldId id="299" r:id="rId34"/>
    <p:sldId id="301" r:id="rId35"/>
    <p:sldId id="279" r:id="rId36"/>
    <p:sldId id="312" r:id="rId37"/>
    <p:sldId id="295" r:id="rId3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1938F-5AD2-4645-8E14-8278478FE28D}" v="79" dt="2023-01-24T15:56:08.11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660"/>
  </p:normalViewPr>
  <p:slideViewPr>
    <p:cSldViewPr snapToGrid="0">
      <p:cViewPr varScale="1">
        <p:scale>
          <a:sx n="91" d="100"/>
          <a:sy n="91" d="100"/>
        </p:scale>
        <p:origin x="56"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Ulander" userId="923bf655-a673-48d8-9bef-2141cec10854" providerId="ADAL" clId="{03D1938F-5AD2-4645-8E14-8278478FE28D}"/>
    <pc:docChg chg="custSel addSld delSld modSld sldOrd">
      <pc:chgData name="Elin Ulander" userId="923bf655-a673-48d8-9bef-2141cec10854" providerId="ADAL" clId="{03D1938F-5AD2-4645-8E14-8278478FE28D}" dt="2023-01-24T15:57:04.425" v="583" actId="1076"/>
      <pc:docMkLst>
        <pc:docMk/>
      </pc:docMkLst>
      <pc:sldChg chg="modSp mod">
        <pc:chgData name="Elin Ulander" userId="923bf655-a673-48d8-9bef-2141cec10854" providerId="ADAL" clId="{03D1938F-5AD2-4645-8E14-8278478FE28D}" dt="2023-01-24T15:17:58.887" v="525" actId="113"/>
        <pc:sldMkLst>
          <pc:docMk/>
          <pc:sldMk cId="2669376515" sldId="265"/>
        </pc:sldMkLst>
        <pc:spChg chg="mod">
          <ac:chgData name="Elin Ulander" userId="923bf655-a673-48d8-9bef-2141cec10854" providerId="ADAL" clId="{03D1938F-5AD2-4645-8E14-8278478FE28D}" dt="2023-01-24T15:17:58.887" v="525" actId="113"/>
          <ac:spMkLst>
            <pc:docMk/>
            <pc:sldMk cId="2669376515" sldId="265"/>
            <ac:spMk id="2" creationId="{BCB236E6-0C64-4B08-A3CB-0B71089EB6AF}"/>
          </ac:spMkLst>
        </pc:spChg>
      </pc:sldChg>
      <pc:sldChg chg="addSp modSp mod">
        <pc:chgData name="Elin Ulander" userId="923bf655-a673-48d8-9bef-2141cec10854" providerId="ADAL" clId="{03D1938F-5AD2-4645-8E14-8278478FE28D}" dt="2023-01-24T14:35:52.374" v="25" actId="14100"/>
        <pc:sldMkLst>
          <pc:docMk/>
          <pc:sldMk cId="2730652594" sldId="274"/>
        </pc:sldMkLst>
        <pc:picChg chg="add mod">
          <ac:chgData name="Elin Ulander" userId="923bf655-a673-48d8-9bef-2141cec10854" providerId="ADAL" clId="{03D1938F-5AD2-4645-8E14-8278478FE28D}" dt="2023-01-24T14:35:52.374" v="25" actId="14100"/>
          <ac:picMkLst>
            <pc:docMk/>
            <pc:sldMk cId="2730652594" sldId="274"/>
            <ac:picMk id="4" creationId="{767ECC93-C39B-8171-CCA2-5E064ED88AE4}"/>
          </ac:picMkLst>
        </pc:picChg>
      </pc:sldChg>
      <pc:sldChg chg="addSp modSp">
        <pc:chgData name="Elin Ulander" userId="923bf655-a673-48d8-9bef-2141cec10854" providerId="ADAL" clId="{03D1938F-5AD2-4645-8E14-8278478FE28D}" dt="2023-01-24T14:36:08.190" v="30"/>
        <pc:sldMkLst>
          <pc:docMk/>
          <pc:sldMk cId="2953229862" sldId="279"/>
        </pc:sldMkLst>
        <pc:picChg chg="add mod">
          <ac:chgData name="Elin Ulander" userId="923bf655-a673-48d8-9bef-2141cec10854" providerId="ADAL" clId="{03D1938F-5AD2-4645-8E14-8278478FE28D}" dt="2023-01-24T14:36:08.190" v="30"/>
          <ac:picMkLst>
            <pc:docMk/>
            <pc:sldMk cId="2953229862" sldId="279"/>
            <ac:picMk id="2" creationId="{AEFFEF9D-B01B-A840-90B5-166B242583B3}"/>
          </ac:picMkLst>
        </pc:picChg>
      </pc:sldChg>
      <pc:sldChg chg="addSp modSp">
        <pc:chgData name="Elin Ulander" userId="923bf655-a673-48d8-9bef-2141cec10854" providerId="ADAL" clId="{03D1938F-5AD2-4645-8E14-8278478FE28D}" dt="2023-01-24T14:34:56.196" v="8"/>
        <pc:sldMkLst>
          <pc:docMk/>
          <pc:sldMk cId="1138506146" sldId="280"/>
        </pc:sldMkLst>
        <pc:picChg chg="add mod">
          <ac:chgData name="Elin Ulander" userId="923bf655-a673-48d8-9bef-2141cec10854" providerId="ADAL" clId="{03D1938F-5AD2-4645-8E14-8278478FE28D}" dt="2023-01-24T14:34:56.196" v="8"/>
          <ac:picMkLst>
            <pc:docMk/>
            <pc:sldMk cId="1138506146" sldId="280"/>
            <ac:picMk id="2" creationId="{53D19CAC-89AA-F427-D421-B0D7D8235728}"/>
          </ac:picMkLst>
        </pc:picChg>
      </pc:sldChg>
      <pc:sldChg chg="modSp mod">
        <pc:chgData name="Elin Ulander" userId="923bf655-a673-48d8-9bef-2141cec10854" providerId="ADAL" clId="{03D1938F-5AD2-4645-8E14-8278478FE28D}" dt="2023-01-24T15:17:40.935" v="522" actId="113"/>
        <pc:sldMkLst>
          <pc:docMk/>
          <pc:sldMk cId="4042111863" sldId="282"/>
        </pc:sldMkLst>
        <pc:spChg chg="mod">
          <ac:chgData name="Elin Ulander" userId="923bf655-a673-48d8-9bef-2141cec10854" providerId="ADAL" clId="{03D1938F-5AD2-4645-8E14-8278478FE28D}" dt="2023-01-24T15:17:40.935" v="522" actId="113"/>
          <ac:spMkLst>
            <pc:docMk/>
            <pc:sldMk cId="4042111863" sldId="282"/>
            <ac:spMk id="6" creationId="{B77A9673-4801-483C-B3BA-972BE641C7AA}"/>
          </ac:spMkLst>
        </pc:spChg>
      </pc:sldChg>
      <pc:sldChg chg="modSp mod">
        <pc:chgData name="Elin Ulander" userId="923bf655-a673-48d8-9bef-2141cec10854" providerId="ADAL" clId="{03D1938F-5AD2-4645-8E14-8278478FE28D}" dt="2023-01-24T15:17:47.100" v="523" actId="113"/>
        <pc:sldMkLst>
          <pc:docMk/>
          <pc:sldMk cId="2121005947" sldId="283"/>
        </pc:sldMkLst>
        <pc:spChg chg="mod">
          <ac:chgData name="Elin Ulander" userId="923bf655-a673-48d8-9bef-2141cec10854" providerId="ADAL" clId="{03D1938F-5AD2-4645-8E14-8278478FE28D}" dt="2023-01-24T15:17:47.100" v="523" actId="113"/>
          <ac:spMkLst>
            <pc:docMk/>
            <pc:sldMk cId="2121005947" sldId="283"/>
            <ac:spMk id="6" creationId="{71393574-2DC8-4B22-A562-FC5334C631AF}"/>
          </ac:spMkLst>
        </pc:spChg>
      </pc:sldChg>
      <pc:sldChg chg="modSp mod">
        <pc:chgData name="Elin Ulander" userId="923bf655-a673-48d8-9bef-2141cec10854" providerId="ADAL" clId="{03D1938F-5AD2-4645-8E14-8278478FE28D}" dt="2023-01-24T15:17:54.450" v="524" actId="113"/>
        <pc:sldMkLst>
          <pc:docMk/>
          <pc:sldMk cId="3907971854" sldId="284"/>
        </pc:sldMkLst>
        <pc:spChg chg="mod">
          <ac:chgData name="Elin Ulander" userId="923bf655-a673-48d8-9bef-2141cec10854" providerId="ADAL" clId="{03D1938F-5AD2-4645-8E14-8278478FE28D}" dt="2023-01-24T15:17:54.450" v="524" actId="113"/>
          <ac:spMkLst>
            <pc:docMk/>
            <pc:sldMk cId="3907971854" sldId="284"/>
            <ac:spMk id="6" creationId="{1F35D572-70C3-42DA-8AA1-132BB694A333}"/>
          </ac:spMkLst>
        </pc:spChg>
      </pc:sldChg>
      <pc:sldChg chg="modSp mod">
        <pc:chgData name="Elin Ulander" userId="923bf655-a673-48d8-9bef-2141cec10854" providerId="ADAL" clId="{03D1938F-5AD2-4645-8E14-8278478FE28D}" dt="2023-01-24T15:18:04.430" v="526" actId="113"/>
        <pc:sldMkLst>
          <pc:docMk/>
          <pc:sldMk cId="3236245377" sldId="285"/>
        </pc:sldMkLst>
        <pc:spChg chg="mod">
          <ac:chgData name="Elin Ulander" userId="923bf655-a673-48d8-9bef-2141cec10854" providerId="ADAL" clId="{03D1938F-5AD2-4645-8E14-8278478FE28D}" dt="2023-01-24T15:18:04.430" v="526" actId="113"/>
          <ac:spMkLst>
            <pc:docMk/>
            <pc:sldMk cId="3236245377" sldId="285"/>
            <ac:spMk id="6" creationId="{71393574-2DC8-4B22-A562-FC5334C631AF}"/>
          </ac:spMkLst>
        </pc:spChg>
      </pc:sldChg>
      <pc:sldChg chg="modSp mod">
        <pc:chgData name="Elin Ulander" userId="923bf655-a673-48d8-9bef-2141cec10854" providerId="ADAL" clId="{03D1938F-5AD2-4645-8E14-8278478FE28D}" dt="2023-01-24T15:18:11.679" v="527" actId="113"/>
        <pc:sldMkLst>
          <pc:docMk/>
          <pc:sldMk cId="4197347808" sldId="286"/>
        </pc:sldMkLst>
        <pc:spChg chg="mod">
          <ac:chgData name="Elin Ulander" userId="923bf655-a673-48d8-9bef-2141cec10854" providerId="ADAL" clId="{03D1938F-5AD2-4645-8E14-8278478FE28D}" dt="2023-01-24T15:18:11.679" v="527" actId="113"/>
          <ac:spMkLst>
            <pc:docMk/>
            <pc:sldMk cId="4197347808" sldId="286"/>
            <ac:spMk id="6" creationId="{71393574-2DC8-4B22-A562-FC5334C631AF}"/>
          </ac:spMkLst>
        </pc:spChg>
      </pc:sldChg>
      <pc:sldChg chg="modSp mod">
        <pc:chgData name="Elin Ulander" userId="923bf655-a673-48d8-9bef-2141cec10854" providerId="ADAL" clId="{03D1938F-5AD2-4645-8E14-8278478FE28D}" dt="2023-01-24T15:18:15.870" v="528" actId="113"/>
        <pc:sldMkLst>
          <pc:docMk/>
          <pc:sldMk cId="2436028696" sldId="287"/>
        </pc:sldMkLst>
        <pc:spChg chg="mod">
          <ac:chgData name="Elin Ulander" userId="923bf655-a673-48d8-9bef-2141cec10854" providerId="ADAL" clId="{03D1938F-5AD2-4645-8E14-8278478FE28D}" dt="2023-01-24T15:18:15.870" v="528" actId="113"/>
          <ac:spMkLst>
            <pc:docMk/>
            <pc:sldMk cId="2436028696" sldId="287"/>
            <ac:spMk id="6" creationId="{71393574-2DC8-4B22-A562-FC5334C631AF}"/>
          </ac:spMkLst>
        </pc:spChg>
      </pc:sldChg>
      <pc:sldChg chg="modSp mod">
        <pc:chgData name="Elin Ulander" userId="923bf655-a673-48d8-9bef-2141cec10854" providerId="ADAL" clId="{03D1938F-5AD2-4645-8E14-8278478FE28D}" dt="2023-01-24T15:20:18.090" v="536" actId="113"/>
        <pc:sldMkLst>
          <pc:docMk/>
          <pc:sldMk cId="1332498901" sldId="288"/>
        </pc:sldMkLst>
        <pc:spChg chg="mod">
          <ac:chgData name="Elin Ulander" userId="923bf655-a673-48d8-9bef-2141cec10854" providerId="ADAL" clId="{03D1938F-5AD2-4645-8E14-8278478FE28D}" dt="2023-01-24T15:20:18.090" v="536" actId="113"/>
          <ac:spMkLst>
            <pc:docMk/>
            <pc:sldMk cId="1332498901" sldId="288"/>
            <ac:spMk id="6" creationId="{71393574-2DC8-4B22-A562-FC5334C631AF}"/>
          </ac:spMkLst>
        </pc:spChg>
      </pc:sldChg>
      <pc:sldChg chg="modSp mod">
        <pc:chgData name="Elin Ulander" userId="923bf655-a673-48d8-9bef-2141cec10854" providerId="ADAL" clId="{03D1938F-5AD2-4645-8E14-8278478FE28D}" dt="2023-01-24T15:18:25.610" v="529" actId="113"/>
        <pc:sldMkLst>
          <pc:docMk/>
          <pc:sldMk cId="2672594535" sldId="289"/>
        </pc:sldMkLst>
        <pc:spChg chg="mod">
          <ac:chgData name="Elin Ulander" userId="923bf655-a673-48d8-9bef-2141cec10854" providerId="ADAL" clId="{03D1938F-5AD2-4645-8E14-8278478FE28D}" dt="2023-01-24T15:18:25.610" v="529" actId="113"/>
          <ac:spMkLst>
            <pc:docMk/>
            <pc:sldMk cId="2672594535" sldId="289"/>
            <ac:spMk id="6" creationId="{71393574-2DC8-4B22-A562-FC5334C631AF}"/>
          </ac:spMkLst>
        </pc:spChg>
      </pc:sldChg>
      <pc:sldChg chg="modSp mod">
        <pc:chgData name="Elin Ulander" userId="923bf655-a673-48d8-9bef-2141cec10854" providerId="ADAL" clId="{03D1938F-5AD2-4645-8E14-8278478FE28D}" dt="2023-01-24T15:18:29.599" v="530" actId="113"/>
        <pc:sldMkLst>
          <pc:docMk/>
          <pc:sldMk cId="2428595925" sldId="291"/>
        </pc:sldMkLst>
        <pc:spChg chg="mod">
          <ac:chgData name="Elin Ulander" userId="923bf655-a673-48d8-9bef-2141cec10854" providerId="ADAL" clId="{03D1938F-5AD2-4645-8E14-8278478FE28D}" dt="2023-01-24T15:18:29.599" v="530" actId="113"/>
          <ac:spMkLst>
            <pc:docMk/>
            <pc:sldMk cId="2428595925" sldId="291"/>
            <ac:spMk id="6" creationId="{71393574-2DC8-4B22-A562-FC5334C631AF}"/>
          </ac:spMkLst>
        </pc:spChg>
      </pc:sldChg>
      <pc:sldChg chg="addSp modSp mod">
        <pc:chgData name="Elin Ulander" userId="923bf655-a673-48d8-9bef-2141cec10854" providerId="ADAL" clId="{03D1938F-5AD2-4645-8E14-8278478FE28D}" dt="2023-01-24T15:18:33.730" v="531" actId="113"/>
        <pc:sldMkLst>
          <pc:docMk/>
          <pc:sldMk cId="823015550" sldId="292"/>
        </pc:sldMkLst>
        <pc:spChg chg="mod">
          <ac:chgData name="Elin Ulander" userId="923bf655-a673-48d8-9bef-2141cec10854" providerId="ADAL" clId="{03D1938F-5AD2-4645-8E14-8278478FE28D}" dt="2023-01-24T15:18:33.730" v="531" actId="113"/>
          <ac:spMkLst>
            <pc:docMk/>
            <pc:sldMk cId="823015550" sldId="292"/>
            <ac:spMk id="2" creationId="{C2FF65EC-6361-4384-BB69-4E57D24F7E2D}"/>
          </ac:spMkLst>
        </pc:spChg>
        <pc:picChg chg="add mod">
          <ac:chgData name="Elin Ulander" userId="923bf655-a673-48d8-9bef-2141cec10854" providerId="ADAL" clId="{03D1938F-5AD2-4645-8E14-8278478FE28D}" dt="2023-01-24T14:34:26.800" v="1"/>
          <ac:picMkLst>
            <pc:docMk/>
            <pc:sldMk cId="823015550" sldId="292"/>
            <ac:picMk id="4" creationId="{94F3643D-5483-90AF-5B03-7CC73DB39023}"/>
          </ac:picMkLst>
        </pc:picChg>
      </pc:sldChg>
      <pc:sldChg chg="addSp modSp mod">
        <pc:chgData name="Elin Ulander" userId="923bf655-a673-48d8-9bef-2141cec10854" providerId="ADAL" clId="{03D1938F-5AD2-4645-8E14-8278478FE28D}" dt="2023-01-24T15:18:38.969" v="532" actId="113"/>
        <pc:sldMkLst>
          <pc:docMk/>
          <pc:sldMk cId="1512859641" sldId="293"/>
        </pc:sldMkLst>
        <pc:spChg chg="mod">
          <ac:chgData name="Elin Ulander" userId="923bf655-a673-48d8-9bef-2141cec10854" providerId="ADAL" clId="{03D1938F-5AD2-4645-8E14-8278478FE28D}" dt="2023-01-24T15:18:38.969" v="532" actId="113"/>
          <ac:spMkLst>
            <pc:docMk/>
            <pc:sldMk cId="1512859641" sldId="293"/>
            <ac:spMk id="2" creationId="{6D983803-59B4-4CDD-B5BA-B91E7BA19CAE}"/>
          </ac:spMkLst>
        </pc:spChg>
        <pc:picChg chg="add mod">
          <ac:chgData name="Elin Ulander" userId="923bf655-a673-48d8-9bef-2141cec10854" providerId="ADAL" clId="{03D1938F-5AD2-4645-8E14-8278478FE28D}" dt="2023-01-24T14:34:29.678" v="2"/>
          <ac:picMkLst>
            <pc:docMk/>
            <pc:sldMk cId="1512859641" sldId="293"/>
            <ac:picMk id="4" creationId="{0279F2F3-7984-2747-BCBB-B7B682FC6B51}"/>
          </ac:picMkLst>
        </pc:picChg>
      </pc:sldChg>
      <pc:sldChg chg="addSp modSp mod">
        <pc:chgData name="Elin Ulander" userId="923bf655-a673-48d8-9bef-2141cec10854" providerId="ADAL" clId="{03D1938F-5AD2-4645-8E14-8278478FE28D}" dt="2023-01-24T15:18:47.199" v="533" actId="113"/>
        <pc:sldMkLst>
          <pc:docMk/>
          <pc:sldMk cId="3607020694" sldId="294"/>
        </pc:sldMkLst>
        <pc:spChg chg="mod">
          <ac:chgData name="Elin Ulander" userId="923bf655-a673-48d8-9bef-2141cec10854" providerId="ADAL" clId="{03D1938F-5AD2-4645-8E14-8278478FE28D}" dt="2023-01-24T15:18:47.199" v="533" actId="113"/>
          <ac:spMkLst>
            <pc:docMk/>
            <pc:sldMk cId="3607020694" sldId="294"/>
            <ac:spMk id="2" creationId="{D4D1A080-EC47-432B-84DC-23A3E146ED01}"/>
          </ac:spMkLst>
        </pc:spChg>
        <pc:picChg chg="add mod">
          <ac:chgData name="Elin Ulander" userId="923bf655-a673-48d8-9bef-2141cec10854" providerId="ADAL" clId="{03D1938F-5AD2-4645-8E14-8278478FE28D}" dt="2023-01-24T14:34:35.771" v="3"/>
          <ac:picMkLst>
            <pc:docMk/>
            <pc:sldMk cId="3607020694" sldId="294"/>
            <ac:picMk id="4" creationId="{AFD470BC-4290-6C92-AE4B-44238F080D61}"/>
          </ac:picMkLst>
        </pc:picChg>
      </pc:sldChg>
      <pc:sldChg chg="addSp modSp">
        <pc:chgData name="Elin Ulander" userId="923bf655-a673-48d8-9bef-2141cec10854" providerId="ADAL" clId="{03D1938F-5AD2-4645-8E14-8278478FE28D}" dt="2023-01-24T14:36:11.170" v="32"/>
        <pc:sldMkLst>
          <pc:docMk/>
          <pc:sldMk cId="2005543799" sldId="295"/>
        </pc:sldMkLst>
        <pc:picChg chg="add mod">
          <ac:chgData name="Elin Ulander" userId="923bf655-a673-48d8-9bef-2141cec10854" providerId="ADAL" clId="{03D1938F-5AD2-4645-8E14-8278478FE28D}" dt="2023-01-24T14:36:11.170" v="32"/>
          <ac:picMkLst>
            <pc:docMk/>
            <pc:sldMk cId="2005543799" sldId="295"/>
            <ac:picMk id="2" creationId="{32D60F4B-C9A4-22E7-F462-2760E30A7D16}"/>
          </ac:picMkLst>
        </pc:picChg>
      </pc:sldChg>
      <pc:sldChg chg="addSp modSp">
        <pc:chgData name="Elin Ulander" userId="923bf655-a673-48d8-9bef-2141cec10854" providerId="ADAL" clId="{03D1938F-5AD2-4645-8E14-8278478FE28D}" dt="2023-01-24T14:34:50.989" v="7"/>
        <pc:sldMkLst>
          <pc:docMk/>
          <pc:sldMk cId="1135689033" sldId="297"/>
        </pc:sldMkLst>
        <pc:picChg chg="add mod">
          <ac:chgData name="Elin Ulander" userId="923bf655-a673-48d8-9bef-2141cec10854" providerId="ADAL" clId="{03D1938F-5AD2-4645-8E14-8278478FE28D}" dt="2023-01-24T14:34:50.989" v="7"/>
          <ac:picMkLst>
            <pc:docMk/>
            <pc:sldMk cId="1135689033" sldId="297"/>
            <ac:picMk id="2" creationId="{D7EB4F91-3479-E67D-8DFE-F5D4C74E9C67}"/>
          </ac:picMkLst>
        </pc:picChg>
      </pc:sldChg>
      <pc:sldChg chg="addSp modSp mod">
        <pc:chgData name="Elin Ulander" userId="923bf655-a673-48d8-9bef-2141cec10854" providerId="ADAL" clId="{03D1938F-5AD2-4645-8E14-8278478FE28D}" dt="2023-01-24T14:35:20.874" v="15" actId="14100"/>
        <pc:sldMkLst>
          <pc:docMk/>
          <pc:sldMk cId="3585151296" sldId="298"/>
        </pc:sldMkLst>
        <pc:picChg chg="add mod">
          <ac:chgData name="Elin Ulander" userId="923bf655-a673-48d8-9bef-2141cec10854" providerId="ADAL" clId="{03D1938F-5AD2-4645-8E14-8278478FE28D}" dt="2023-01-24T14:35:20.874" v="15" actId="14100"/>
          <ac:picMkLst>
            <pc:docMk/>
            <pc:sldMk cId="3585151296" sldId="298"/>
            <ac:picMk id="3" creationId="{AA4826C1-B5D5-3766-004A-A95546D67DE7}"/>
          </ac:picMkLst>
        </pc:picChg>
      </pc:sldChg>
      <pc:sldChg chg="addSp modSp mod">
        <pc:chgData name="Elin Ulander" userId="923bf655-a673-48d8-9bef-2141cec10854" providerId="ADAL" clId="{03D1938F-5AD2-4645-8E14-8278478FE28D}" dt="2023-01-24T14:35:59.350" v="27" actId="14100"/>
        <pc:sldMkLst>
          <pc:docMk/>
          <pc:sldMk cId="1713340462" sldId="299"/>
        </pc:sldMkLst>
        <pc:picChg chg="add mod">
          <ac:chgData name="Elin Ulander" userId="923bf655-a673-48d8-9bef-2141cec10854" providerId="ADAL" clId="{03D1938F-5AD2-4645-8E14-8278478FE28D}" dt="2023-01-24T14:35:59.350" v="27" actId="14100"/>
          <ac:picMkLst>
            <pc:docMk/>
            <pc:sldMk cId="1713340462" sldId="299"/>
            <ac:picMk id="2" creationId="{312C7297-078B-B138-F35A-A4988349837D}"/>
          </ac:picMkLst>
        </pc:picChg>
      </pc:sldChg>
      <pc:sldChg chg="addSp modSp mod">
        <pc:chgData name="Elin Ulander" userId="923bf655-a673-48d8-9bef-2141cec10854" providerId="ADAL" clId="{03D1938F-5AD2-4645-8E14-8278478FE28D}" dt="2023-01-24T14:35:28.306" v="18" actId="14100"/>
        <pc:sldMkLst>
          <pc:docMk/>
          <pc:sldMk cId="2088147906" sldId="300"/>
        </pc:sldMkLst>
        <pc:picChg chg="add mod">
          <ac:chgData name="Elin Ulander" userId="923bf655-a673-48d8-9bef-2141cec10854" providerId="ADAL" clId="{03D1938F-5AD2-4645-8E14-8278478FE28D}" dt="2023-01-24T14:35:28.306" v="18" actId="14100"/>
          <ac:picMkLst>
            <pc:docMk/>
            <pc:sldMk cId="2088147906" sldId="300"/>
            <ac:picMk id="4" creationId="{88D95F1E-872A-E82A-5A21-195A4758E490}"/>
          </ac:picMkLst>
        </pc:picChg>
      </pc:sldChg>
      <pc:sldChg chg="addSp modSp mod">
        <pc:chgData name="Elin Ulander" userId="923bf655-a673-48d8-9bef-2141cec10854" providerId="ADAL" clId="{03D1938F-5AD2-4645-8E14-8278478FE28D}" dt="2023-01-24T14:36:06.592" v="29" actId="14100"/>
        <pc:sldMkLst>
          <pc:docMk/>
          <pc:sldMk cId="4033377179" sldId="301"/>
        </pc:sldMkLst>
        <pc:picChg chg="add mod">
          <ac:chgData name="Elin Ulander" userId="923bf655-a673-48d8-9bef-2141cec10854" providerId="ADAL" clId="{03D1938F-5AD2-4645-8E14-8278478FE28D}" dt="2023-01-24T14:36:06.592" v="29" actId="14100"/>
          <ac:picMkLst>
            <pc:docMk/>
            <pc:sldMk cId="4033377179" sldId="301"/>
            <ac:picMk id="4" creationId="{9228BBFD-9BCC-E33A-7AE5-A8FB4FB09225}"/>
          </ac:picMkLst>
        </pc:picChg>
      </pc:sldChg>
      <pc:sldChg chg="addSp modSp mod">
        <pc:chgData name="Elin Ulander" userId="923bf655-a673-48d8-9bef-2141cec10854" providerId="ADAL" clId="{03D1938F-5AD2-4645-8E14-8278478FE28D}" dt="2023-01-24T14:35:46.213" v="23" actId="14100"/>
        <pc:sldMkLst>
          <pc:docMk/>
          <pc:sldMk cId="2765813969" sldId="302"/>
        </pc:sldMkLst>
        <pc:picChg chg="add mod">
          <ac:chgData name="Elin Ulander" userId="923bf655-a673-48d8-9bef-2141cec10854" providerId="ADAL" clId="{03D1938F-5AD2-4645-8E14-8278478FE28D}" dt="2023-01-24T14:35:46.213" v="23" actId="14100"/>
          <ac:picMkLst>
            <pc:docMk/>
            <pc:sldMk cId="2765813969" sldId="302"/>
            <ac:picMk id="2" creationId="{07700035-203A-C0A9-572D-2E134CFE4301}"/>
          </ac:picMkLst>
        </pc:picChg>
      </pc:sldChg>
      <pc:sldChg chg="addSp delSp modSp add mod">
        <pc:chgData name="Elin Ulander" userId="923bf655-a673-48d8-9bef-2141cec10854" providerId="ADAL" clId="{03D1938F-5AD2-4645-8E14-8278478FE28D}" dt="2023-01-24T14:34:44.566" v="5"/>
        <pc:sldMkLst>
          <pc:docMk/>
          <pc:sldMk cId="4143833194" sldId="303"/>
        </pc:sldMkLst>
        <pc:spChg chg="del">
          <ac:chgData name="Elin Ulander" userId="923bf655-a673-48d8-9bef-2141cec10854" providerId="ADAL" clId="{03D1938F-5AD2-4645-8E14-8278478FE28D}" dt="2023-01-24T14:34:42.610" v="4" actId="478"/>
          <ac:spMkLst>
            <pc:docMk/>
            <pc:sldMk cId="4143833194" sldId="303"/>
            <ac:spMk id="3" creationId="{009A6B64-5A43-456C-A0CB-9CC4E9C332C8}"/>
          </ac:spMkLst>
        </pc:spChg>
        <pc:picChg chg="add mod">
          <ac:chgData name="Elin Ulander" userId="923bf655-a673-48d8-9bef-2141cec10854" providerId="ADAL" clId="{03D1938F-5AD2-4645-8E14-8278478FE28D}" dt="2023-01-24T14:34:44.566" v="5"/>
          <ac:picMkLst>
            <pc:docMk/>
            <pc:sldMk cId="4143833194" sldId="303"/>
            <ac:picMk id="2" creationId="{22D15F90-5A0F-DCC9-615D-922F7FA88CAD}"/>
          </ac:picMkLst>
        </pc:picChg>
      </pc:sldChg>
      <pc:sldChg chg="addSp modSp">
        <pc:chgData name="Elin Ulander" userId="923bf655-a673-48d8-9bef-2141cec10854" providerId="ADAL" clId="{03D1938F-5AD2-4645-8E14-8278478FE28D}" dt="2023-01-24T14:34:48.508" v="6"/>
        <pc:sldMkLst>
          <pc:docMk/>
          <pc:sldMk cId="1244202508" sldId="304"/>
        </pc:sldMkLst>
        <pc:picChg chg="add mod">
          <ac:chgData name="Elin Ulander" userId="923bf655-a673-48d8-9bef-2141cec10854" providerId="ADAL" clId="{03D1938F-5AD2-4645-8E14-8278478FE28D}" dt="2023-01-24T14:34:48.508" v="6"/>
          <ac:picMkLst>
            <pc:docMk/>
            <pc:sldMk cId="1244202508" sldId="304"/>
            <ac:picMk id="2" creationId="{9F77D884-E009-862D-6169-4286D13818D1}"/>
          </ac:picMkLst>
        </pc:picChg>
      </pc:sldChg>
      <pc:sldChg chg="addSp modSp">
        <pc:chgData name="Elin Ulander" userId="923bf655-a673-48d8-9bef-2141cec10854" providerId="ADAL" clId="{03D1938F-5AD2-4645-8E14-8278478FE28D}" dt="2023-01-24T14:34:58.566" v="9"/>
        <pc:sldMkLst>
          <pc:docMk/>
          <pc:sldMk cId="1268626713" sldId="305"/>
        </pc:sldMkLst>
        <pc:picChg chg="add mod">
          <ac:chgData name="Elin Ulander" userId="923bf655-a673-48d8-9bef-2141cec10854" providerId="ADAL" clId="{03D1938F-5AD2-4645-8E14-8278478FE28D}" dt="2023-01-24T14:34:58.566" v="9"/>
          <ac:picMkLst>
            <pc:docMk/>
            <pc:sldMk cId="1268626713" sldId="305"/>
            <ac:picMk id="2" creationId="{725F49C7-A908-0869-3296-855173DC87F0}"/>
          </ac:picMkLst>
        </pc:picChg>
      </pc:sldChg>
      <pc:sldChg chg="addSp modSp">
        <pc:chgData name="Elin Ulander" userId="923bf655-a673-48d8-9bef-2141cec10854" providerId="ADAL" clId="{03D1938F-5AD2-4645-8E14-8278478FE28D}" dt="2023-01-24T14:35:00.297" v="10"/>
        <pc:sldMkLst>
          <pc:docMk/>
          <pc:sldMk cId="1184943364" sldId="306"/>
        </pc:sldMkLst>
        <pc:picChg chg="add mod">
          <ac:chgData name="Elin Ulander" userId="923bf655-a673-48d8-9bef-2141cec10854" providerId="ADAL" clId="{03D1938F-5AD2-4645-8E14-8278478FE28D}" dt="2023-01-24T14:35:00.297" v="10"/>
          <ac:picMkLst>
            <pc:docMk/>
            <pc:sldMk cId="1184943364" sldId="306"/>
            <ac:picMk id="2" creationId="{3458D23F-9F30-A639-E0D6-BB3D8FF08B2A}"/>
          </ac:picMkLst>
        </pc:picChg>
      </pc:sldChg>
      <pc:sldChg chg="addSp modSp">
        <pc:chgData name="Elin Ulander" userId="923bf655-a673-48d8-9bef-2141cec10854" providerId="ADAL" clId="{03D1938F-5AD2-4645-8E14-8278478FE28D}" dt="2023-01-24T14:35:01.964" v="11"/>
        <pc:sldMkLst>
          <pc:docMk/>
          <pc:sldMk cId="1881501067" sldId="307"/>
        </pc:sldMkLst>
        <pc:picChg chg="add mod">
          <ac:chgData name="Elin Ulander" userId="923bf655-a673-48d8-9bef-2141cec10854" providerId="ADAL" clId="{03D1938F-5AD2-4645-8E14-8278478FE28D}" dt="2023-01-24T14:35:01.964" v="11"/>
          <ac:picMkLst>
            <pc:docMk/>
            <pc:sldMk cId="1881501067" sldId="307"/>
            <ac:picMk id="2" creationId="{88E02688-1848-C2DE-895A-683330685D52}"/>
          </ac:picMkLst>
        </pc:picChg>
      </pc:sldChg>
      <pc:sldChg chg="addSp modSp mod">
        <pc:chgData name="Elin Ulander" userId="923bf655-a673-48d8-9bef-2141cec10854" providerId="ADAL" clId="{03D1938F-5AD2-4645-8E14-8278478FE28D}" dt="2023-01-24T14:35:09.259" v="13" actId="14100"/>
        <pc:sldMkLst>
          <pc:docMk/>
          <pc:sldMk cId="3732394460" sldId="308"/>
        </pc:sldMkLst>
        <pc:picChg chg="add mod">
          <ac:chgData name="Elin Ulander" userId="923bf655-a673-48d8-9bef-2141cec10854" providerId="ADAL" clId="{03D1938F-5AD2-4645-8E14-8278478FE28D}" dt="2023-01-24T14:35:09.259" v="13" actId="14100"/>
          <ac:picMkLst>
            <pc:docMk/>
            <pc:sldMk cId="3732394460" sldId="308"/>
            <ac:picMk id="4" creationId="{1847217C-971A-9B00-125A-F395324D0D5E}"/>
          </ac:picMkLst>
        </pc:picChg>
      </pc:sldChg>
      <pc:sldChg chg="addSp modSp">
        <pc:chgData name="Elin Ulander" userId="923bf655-a673-48d8-9bef-2141cec10854" providerId="ADAL" clId="{03D1938F-5AD2-4645-8E14-8278478FE28D}" dt="2023-01-24T14:35:23.655" v="16"/>
        <pc:sldMkLst>
          <pc:docMk/>
          <pc:sldMk cId="713369343" sldId="309"/>
        </pc:sldMkLst>
        <pc:picChg chg="add mod">
          <ac:chgData name="Elin Ulander" userId="923bf655-a673-48d8-9bef-2141cec10854" providerId="ADAL" clId="{03D1938F-5AD2-4645-8E14-8278478FE28D}" dt="2023-01-24T14:35:23.655" v="16"/>
          <ac:picMkLst>
            <pc:docMk/>
            <pc:sldMk cId="713369343" sldId="309"/>
            <ac:picMk id="2" creationId="{2A31C343-09DE-2C6C-A2A0-F6A9D5D53E50}"/>
          </ac:picMkLst>
        </pc:picChg>
      </pc:sldChg>
      <pc:sldChg chg="addSp modSp mod">
        <pc:chgData name="Elin Ulander" userId="923bf655-a673-48d8-9bef-2141cec10854" providerId="ADAL" clId="{03D1938F-5AD2-4645-8E14-8278478FE28D}" dt="2023-01-24T14:35:34.437" v="20" actId="14100"/>
        <pc:sldMkLst>
          <pc:docMk/>
          <pc:sldMk cId="148209528" sldId="310"/>
        </pc:sldMkLst>
        <pc:picChg chg="add mod">
          <ac:chgData name="Elin Ulander" userId="923bf655-a673-48d8-9bef-2141cec10854" providerId="ADAL" clId="{03D1938F-5AD2-4645-8E14-8278478FE28D}" dt="2023-01-24T14:35:34.437" v="20" actId="14100"/>
          <ac:picMkLst>
            <pc:docMk/>
            <pc:sldMk cId="148209528" sldId="310"/>
            <ac:picMk id="2" creationId="{3FC7AC99-20E3-2FCD-BD6E-41F0DABB9CBD}"/>
          </ac:picMkLst>
        </pc:picChg>
      </pc:sldChg>
      <pc:sldChg chg="addSp modSp">
        <pc:chgData name="Elin Ulander" userId="923bf655-a673-48d8-9bef-2141cec10854" providerId="ADAL" clId="{03D1938F-5AD2-4645-8E14-8278478FE28D}" dt="2023-01-24T14:35:40.091" v="21"/>
        <pc:sldMkLst>
          <pc:docMk/>
          <pc:sldMk cId="3382514072" sldId="311"/>
        </pc:sldMkLst>
        <pc:picChg chg="add mod">
          <ac:chgData name="Elin Ulander" userId="923bf655-a673-48d8-9bef-2141cec10854" providerId="ADAL" clId="{03D1938F-5AD2-4645-8E14-8278478FE28D}" dt="2023-01-24T14:35:40.091" v="21"/>
          <ac:picMkLst>
            <pc:docMk/>
            <pc:sldMk cId="3382514072" sldId="311"/>
            <ac:picMk id="2" creationId="{D1BD6993-897E-8236-F1C5-D87ECBE95D2A}"/>
          </ac:picMkLst>
        </pc:picChg>
      </pc:sldChg>
      <pc:sldChg chg="addSp modSp">
        <pc:chgData name="Elin Ulander" userId="923bf655-a673-48d8-9bef-2141cec10854" providerId="ADAL" clId="{03D1938F-5AD2-4645-8E14-8278478FE28D}" dt="2023-01-24T14:36:09.793" v="31"/>
        <pc:sldMkLst>
          <pc:docMk/>
          <pc:sldMk cId="537953339" sldId="312"/>
        </pc:sldMkLst>
        <pc:picChg chg="add mod">
          <ac:chgData name="Elin Ulander" userId="923bf655-a673-48d8-9bef-2141cec10854" providerId="ADAL" clId="{03D1938F-5AD2-4645-8E14-8278478FE28D}" dt="2023-01-24T14:36:09.793" v="31"/>
          <ac:picMkLst>
            <pc:docMk/>
            <pc:sldMk cId="537953339" sldId="312"/>
            <ac:picMk id="2" creationId="{8E26707C-5FBE-D1CD-5345-4A54672B789A}"/>
          </ac:picMkLst>
        </pc:picChg>
      </pc:sldChg>
      <pc:sldChg chg="addSp delSp modSp mod">
        <pc:chgData name="Elin Ulander" userId="923bf655-a673-48d8-9bef-2141cec10854" providerId="ADAL" clId="{03D1938F-5AD2-4645-8E14-8278478FE28D}" dt="2023-01-24T15:00:25.571" v="374" actId="20577"/>
        <pc:sldMkLst>
          <pc:docMk/>
          <pc:sldMk cId="3906309225" sldId="313"/>
        </pc:sldMkLst>
        <pc:spChg chg="add mod">
          <ac:chgData name="Elin Ulander" userId="923bf655-a673-48d8-9bef-2141cec10854" providerId="ADAL" clId="{03D1938F-5AD2-4645-8E14-8278478FE28D}" dt="2023-01-24T14:57:16.711" v="335" actId="1076"/>
          <ac:spMkLst>
            <pc:docMk/>
            <pc:sldMk cId="3906309225" sldId="313"/>
            <ac:spMk id="2" creationId="{873170DF-A405-93F4-5071-EBCFCFB2E2C7}"/>
          </ac:spMkLst>
        </pc:spChg>
        <pc:spChg chg="add mod">
          <ac:chgData name="Elin Ulander" userId="923bf655-a673-48d8-9bef-2141cec10854" providerId="ADAL" clId="{03D1938F-5AD2-4645-8E14-8278478FE28D}" dt="2023-01-24T14:57:33.971" v="339" actId="1076"/>
          <ac:spMkLst>
            <pc:docMk/>
            <pc:sldMk cId="3906309225" sldId="313"/>
            <ac:spMk id="3" creationId="{AD664353-37F0-F7C5-5A7F-61BD431ECEDC}"/>
          </ac:spMkLst>
        </pc:spChg>
        <pc:spChg chg="add mod">
          <ac:chgData name="Elin Ulander" userId="923bf655-a673-48d8-9bef-2141cec10854" providerId="ADAL" clId="{03D1938F-5AD2-4645-8E14-8278478FE28D}" dt="2023-01-24T14:57:47.821" v="342" actId="1076"/>
          <ac:spMkLst>
            <pc:docMk/>
            <pc:sldMk cId="3906309225" sldId="313"/>
            <ac:spMk id="4" creationId="{EC96150E-1D70-956A-74B5-D2AE82BDE540}"/>
          </ac:spMkLst>
        </pc:spChg>
        <pc:spChg chg="mod">
          <ac:chgData name="Elin Ulander" userId="923bf655-a673-48d8-9bef-2141cec10854" providerId="ADAL" clId="{03D1938F-5AD2-4645-8E14-8278478FE28D}" dt="2023-01-24T15:00:25.571" v="374" actId="20577"/>
          <ac:spMkLst>
            <pc:docMk/>
            <pc:sldMk cId="3906309225" sldId="313"/>
            <ac:spMk id="6" creationId="{B77A9673-4801-483C-B3BA-972BE641C7AA}"/>
          </ac:spMkLst>
        </pc:spChg>
        <pc:spChg chg="del mod">
          <ac:chgData name="Elin Ulander" userId="923bf655-a673-48d8-9bef-2141cec10854" providerId="ADAL" clId="{03D1938F-5AD2-4645-8E14-8278478FE28D}" dt="2023-01-24T14:49:27.812" v="47" actId="478"/>
          <ac:spMkLst>
            <pc:docMk/>
            <pc:sldMk cId="3906309225" sldId="313"/>
            <ac:spMk id="7" creationId="{E670BB0D-E7D8-4B0F-8E72-546D10E86A68}"/>
          </ac:spMkLst>
        </pc:spChg>
        <pc:spChg chg="add mod">
          <ac:chgData name="Elin Ulander" userId="923bf655-a673-48d8-9bef-2141cec10854" providerId="ADAL" clId="{03D1938F-5AD2-4645-8E14-8278478FE28D}" dt="2023-01-24T14:58:02.451" v="345" actId="1076"/>
          <ac:spMkLst>
            <pc:docMk/>
            <pc:sldMk cId="3906309225" sldId="313"/>
            <ac:spMk id="8" creationId="{84A1C794-1A7F-05F4-8129-B645C836360B}"/>
          </ac:spMkLst>
        </pc:spChg>
        <pc:spChg chg="add mod">
          <ac:chgData name="Elin Ulander" userId="923bf655-a673-48d8-9bef-2141cec10854" providerId="ADAL" clId="{03D1938F-5AD2-4645-8E14-8278478FE28D}" dt="2023-01-24T14:57:57.876" v="344" actId="1076"/>
          <ac:spMkLst>
            <pc:docMk/>
            <pc:sldMk cId="3906309225" sldId="313"/>
            <ac:spMk id="10" creationId="{5C6FC4D2-70E8-A54C-CBBB-D74075729BDB}"/>
          </ac:spMkLst>
        </pc:spChg>
        <pc:spChg chg="add mod">
          <ac:chgData name="Elin Ulander" userId="923bf655-a673-48d8-9bef-2141cec10854" providerId="ADAL" clId="{03D1938F-5AD2-4645-8E14-8278478FE28D}" dt="2023-01-24T14:57:18.686" v="336" actId="1076"/>
          <ac:spMkLst>
            <pc:docMk/>
            <pc:sldMk cId="3906309225" sldId="313"/>
            <ac:spMk id="11" creationId="{DCA7B93C-0563-781E-B86C-175E43929989}"/>
          </ac:spMkLst>
        </pc:spChg>
        <pc:spChg chg="add mod">
          <ac:chgData name="Elin Ulander" userId="923bf655-a673-48d8-9bef-2141cec10854" providerId="ADAL" clId="{03D1938F-5AD2-4645-8E14-8278478FE28D}" dt="2023-01-24T14:57:43.011" v="341" actId="1076"/>
          <ac:spMkLst>
            <pc:docMk/>
            <pc:sldMk cId="3906309225" sldId="313"/>
            <ac:spMk id="12" creationId="{2D7EB56F-FAD8-EC00-63B1-3BCC0EB519C4}"/>
          </ac:spMkLst>
        </pc:spChg>
        <pc:picChg chg="add del mod">
          <ac:chgData name="Elin Ulander" userId="923bf655-a673-48d8-9bef-2141cec10854" providerId="ADAL" clId="{03D1938F-5AD2-4645-8E14-8278478FE28D}" dt="2023-01-24T14:53:58.011" v="238" actId="478"/>
          <ac:picMkLst>
            <pc:docMk/>
            <pc:sldMk cId="3906309225" sldId="313"/>
            <ac:picMk id="9" creationId="{45020056-8ED5-0AE9-9A0F-6CB2D72FFC20}"/>
          </ac:picMkLst>
        </pc:picChg>
      </pc:sldChg>
      <pc:sldChg chg="modSp new mod ord setBg">
        <pc:chgData name="Elin Ulander" userId="923bf655-a673-48d8-9bef-2141cec10854" providerId="ADAL" clId="{03D1938F-5AD2-4645-8E14-8278478FE28D}" dt="2023-01-24T15:19:06.927" v="535" actId="207"/>
        <pc:sldMkLst>
          <pc:docMk/>
          <pc:sldMk cId="8790279" sldId="314"/>
        </pc:sldMkLst>
        <pc:spChg chg="mod">
          <ac:chgData name="Elin Ulander" userId="923bf655-a673-48d8-9bef-2141cec10854" providerId="ADAL" clId="{03D1938F-5AD2-4645-8E14-8278478FE28D}" dt="2023-01-24T15:19:02.999" v="534" actId="207"/>
          <ac:spMkLst>
            <pc:docMk/>
            <pc:sldMk cId="8790279" sldId="314"/>
            <ac:spMk id="2" creationId="{90B7E3C8-8B76-6732-0E8A-B7F70983875C}"/>
          </ac:spMkLst>
        </pc:spChg>
        <pc:spChg chg="mod">
          <ac:chgData name="Elin Ulander" userId="923bf655-a673-48d8-9bef-2141cec10854" providerId="ADAL" clId="{03D1938F-5AD2-4645-8E14-8278478FE28D}" dt="2023-01-24T15:19:06.927" v="535" actId="207"/>
          <ac:spMkLst>
            <pc:docMk/>
            <pc:sldMk cId="8790279" sldId="314"/>
            <ac:spMk id="3" creationId="{EA02D5F7-5060-3129-1E28-0DC4D75BB426}"/>
          </ac:spMkLst>
        </pc:spChg>
      </pc:sldChg>
      <pc:sldChg chg="addSp delSp modSp mod setBg">
        <pc:chgData name="Elin Ulander" userId="923bf655-a673-48d8-9bef-2141cec10854" providerId="ADAL" clId="{03D1938F-5AD2-4645-8E14-8278478FE28D}" dt="2023-01-24T15:57:04.425" v="583" actId="1076"/>
        <pc:sldMkLst>
          <pc:docMk/>
          <pc:sldMk cId="333267034" sldId="315"/>
        </pc:sldMkLst>
        <pc:spChg chg="del">
          <ac:chgData name="Elin Ulander" userId="923bf655-a673-48d8-9bef-2141cec10854" providerId="ADAL" clId="{03D1938F-5AD2-4645-8E14-8278478FE28D}" dt="2023-01-24T15:52:54.992" v="537" actId="478"/>
          <ac:spMkLst>
            <pc:docMk/>
            <pc:sldMk cId="333267034" sldId="315"/>
            <ac:spMk id="2" creationId="{873170DF-A405-93F4-5071-EBCFCFB2E2C7}"/>
          </ac:spMkLst>
        </pc:spChg>
        <pc:spChg chg="del">
          <ac:chgData name="Elin Ulander" userId="923bf655-a673-48d8-9bef-2141cec10854" providerId="ADAL" clId="{03D1938F-5AD2-4645-8E14-8278478FE28D}" dt="2023-01-24T15:52:56.582" v="539" actId="478"/>
          <ac:spMkLst>
            <pc:docMk/>
            <pc:sldMk cId="333267034" sldId="315"/>
            <ac:spMk id="3" creationId="{AD664353-37F0-F7C5-5A7F-61BD431ECEDC}"/>
          </ac:spMkLst>
        </pc:spChg>
        <pc:spChg chg="del">
          <ac:chgData name="Elin Ulander" userId="923bf655-a673-48d8-9bef-2141cec10854" providerId="ADAL" clId="{03D1938F-5AD2-4645-8E14-8278478FE28D}" dt="2023-01-24T15:53:01.257" v="545" actId="478"/>
          <ac:spMkLst>
            <pc:docMk/>
            <pc:sldMk cId="333267034" sldId="315"/>
            <ac:spMk id="4" creationId="{EC96150E-1D70-956A-74B5-D2AE82BDE540}"/>
          </ac:spMkLst>
        </pc:spChg>
        <pc:spChg chg="del mod">
          <ac:chgData name="Elin Ulander" userId="923bf655-a673-48d8-9bef-2141cec10854" providerId="ADAL" clId="{03D1938F-5AD2-4645-8E14-8278478FE28D}" dt="2023-01-24T15:56:39.817" v="578" actId="478"/>
          <ac:spMkLst>
            <pc:docMk/>
            <pc:sldMk cId="333267034" sldId="315"/>
            <ac:spMk id="6" creationId="{B77A9673-4801-483C-B3BA-972BE641C7AA}"/>
          </ac:spMkLst>
        </pc:spChg>
        <pc:spChg chg="del">
          <ac:chgData name="Elin Ulander" userId="923bf655-a673-48d8-9bef-2141cec10854" providerId="ADAL" clId="{03D1938F-5AD2-4645-8E14-8278478FE28D}" dt="2023-01-24T15:53:00.537" v="544" actId="478"/>
          <ac:spMkLst>
            <pc:docMk/>
            <pc:sldMk cId="333267034" sldId="315"/>
            <ac:spMk id="8" creationId="{84A1C794-1A7F-05F4-8129-B645C836360B}"/>
          </ac:spMkLst>
        </pc:spChg>
        <pc:spChg chg="add mod">
          <ac:chgData name="Elin Ulander" userId="923bf655-a673-48d8-9bef-2141cec10854" providerId="ADAL" clId="{03D1938F-5AD2-4645-8E14-8278478FE28D}" dt="2023-01-24T15:57:04.425" v="583" actId="1076"/>
          <ac:spMkLst>
            <pc:docMk/>
            <pc:sldMk cId="333267034" sldId="315"/>
            <ac:spMk id="9" creationId="{B1FF544D-4C7E-09B8-298F-BFEC5C5AD119}"/>
          </ac:spMkLst>
        </pc:spChg>
        <pc:spChg chg="del">
          <ac:chgData name="Elin Ulander" userId="923bf655-a673-48d8-9bef-2141cec10854" providerId="ADAL" clId="{03D1938F-5AD2-4645-8E14-8278478FE28D}" dt="2023-01-24T15:52:59.694" v="543" actId="478"/>
          <ac:spMkLst>
            <pc:docMk/>
            <pc:sldMk cId="333267034" sldId="315"/>
            <ac:spMk id="10" creationId="{5C6FC4D2-70E8-A54C-CBBB-D74075729BDB}"/>
          </ac:spMkLst>
        </pc:spChg>
        <pc:spChg chg="del mod">
          <ac:chgData name="Elin Ulander" userId="923bf655-a673-48d8-9bef-2141cec10854" providerId="ADAL" clId="{03D1938F-5AD2-4645-8E14-8278478FE28D}" dt="2023-01-24T15:52:57.377" v="540" actId="478"/>
          <ac:spMkLst>
            <pc:docMk/>
            <pc:sldMk cId="333267034" sldId="315"/>
            <ac:spMk id="11" creationId="{DCA7B93C-0563-781E-B86C-175E43929989}"/>
          </ac:spMkLst>
        </pc:spChg>
        <pc:spChg chg="del">
          <ac:chgData name="Elin Ulander" userId="923bf655-a673-48d8-9bef-2141cec10854" providerId="ADAL" clId="{03D1938F-5AD2-4645-8E14-8278478FE28D}" dt="2023-01-24T15:52:58.642" v="542" actId="478"/>
          <ac:spMkLst>
            <pc:docMk/>
            <pc:sldMk cId="333267034" sldId="315"/>
            <ac:spMk id="12" creationId="{2D7EB56F-FAD8-EC00-63B1-3BCC0EB519C4}"/>
          </ac:spMkLst>
        </pc:spChg>
        <pc:spChg chg="add del mod">
          <ac:chgData name="Elin Ulander" userId="923bf655-a673-48d8-9bef-2141cec10854" providerId="ADAL" clId="{03D1938F-5AD2-4645-8E14-8278478FE28D}" dt="2023-01-24T15:56:42.315" v="579" actId="478"/>
          <ac:spMkLst>
            <pc:docMk/>
            <pc:sldMk cId="333267034" sldId="315"/>
            <ac:spMk id="14" creationId="{90556A52-146B-20C3-4563-2CD9D60A362D}"/>
          </ac:spMkLst>
        </pc:spChg>
      </pc:sldChg>
      <pc:sldChg chg="add del">
        <pc:chgData name="Elin Ulander" userId="923bf655-a673-48d8-9bef-2141cec10854" providerId="ADAL" clId="{03D1938F-5AD2-4645-8E14-8278478FE28D}" dt="2023-01-24T15:53:08.229" v="547"/>
        <pc:sldMkLst>
          <pc:docMk/>
          <pc:sldMk cId="2368813310"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E9CAE6-934C-4667-BCA1-A3CE451F0107}" type="datetimeFigureOut">
              <a:rPr lang="sv-SE" smtClean="0"/>
              <a:t>2023-01-24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60839F-A9C3-4732-B87D-47B8DF2FBD67}" type="slidenum">
              <a:rPr lang="sv-SE" smtClean="0"/>
              <a:t>‹#›</a:t>
            </a:fld>
            <a:endParaRPr lang="sv-SE"/>
          </a:p>
        </p:txBody>
      </p:sp>
    </p:spTree>
    <p:extLst>
      <p:ext uri="{BB962C8B-B14F-4D97-AF65-F5344CB8AC3E}">
        <p14:creationId xmlns:p14="http://schemas.microsoft.com/office/powerpoint/2010/main" val="146300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20E14C-9335-439F-BF31-BEB9627637A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0F6D536-4101-41BA-9A21-8236C0458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4A59DA-49AC-44B3-82E9-1A774C718093}"/>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CD117F8F-0E06-4CCB-9B64-3280823427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1055DC-64AC-49A4-A5A0-C546675BA823}"/>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258201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94A35-2923-4CA7-91BB-FC51ABD1860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2E43085-6BAA-45FE-9318-3ABF57F49C4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412F74-8AAB-4144-87C0-CFDC56389368}"/>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98401C2C-18DC-4214-9D59-07660CD4B3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33DF36-E877-4A83-B19A-8E1E7BDE6F36}"/>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355065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ED7B137-D6E8-4198-9622-4A71D38CA31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50583C9-E741-4472-A90F-8C69D71DFF5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BD3E03-864B-494C-A462-6D2B57467204}"/>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F87BAF17-8BA1-40C4-A5EA-6199894506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E09032-47F7-41F0-9483-A3F993C9C5AD}"/>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96145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0803B5A8-A304-4402-AF56-E9EDBE26E5CB}"/>
              </a:ext>
            </a:extLst>
          </p:cNvPr>
          <p:cNvSpPr>
            <a:spLocks noGrp="1"/>
          </p:cNvSpPr>
          <p:nvPr>
            <p:ph type="dt" sz="half" idx="10"/>
          </p:nvPr>
        </p:nvSpPr>
        <p:spPr/>
        <p:txBody>
          <a:bodyPr/>
          <a:lstStyle>
            <a:lvl1pPr>
              <a:defRPr/>
            </a:lvl1pPr>
          </a:lstStyle>
          <a:p>
            <a:pPr>
              <a:defRPr/>
            </a:pPr>
            <a:fld id="{3791B798-15E7-41F8-9295-1123371721E7}"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D7595CAA-9A8A-4844-A2ED-3C241F975B9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967EC7B-C894-4B89-821D-F81FCE812B29}"/>
              </a:ext>
            </a:extLst>
          </p:cNvPr>
          <p:cNvSpPr>
            <a:spLocks noGrp="1"/>
          </p:cNvSpPr>
          <p:nvPr>
            <p:ph type="sldNum" sz="quarter" idx="12"/>
          </p:nvPr>
        </p:nvSpPr>
        <p:spPr/>
        <p:txBody>
          <a:bodyPr/>
          <a:lstStyle>
            <a:lvl1pPr>
              <a:defRPr/>
            </a:lvl1pPr>
          </a:lstStyle>
          <a:p>
            <a:fld id="{D7C6C45B-2C40-4BD6-B2BF-F0CD6F159167}" type="slidenum">
              <a:rPr lang="sv-SE" altLang="sv-SE"/>
              <a:pPr/>
              <a:t>‹#›</a:t>
            </a:fld>
            <a:endParaRPr lang="sv-SE" altLang="sv-SE"/>
          </a:p>
        </p:txBody>
      </p:sp>
    </p:spTree>
    <p:extLst>
      <p:ext uri="{BB962C8B-B14F-4D97-AF65-F5344CB8AC3E}">
        <p14:creationId xmlns:p14="http://schemas.microsoft.com/office/powerpoint/2010/main" val="3035809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1ECFC4-6BA0-495F-94D1-883BA429C63A}"/>
              </a:ext>
            </a:extLst>
          </p:cNvPr>
          <p:cNvSpPr>
            <a:spLocks noGrp="1"/>
          </p:cNvSpPr>
          <p:nvPr>
            <p:ph type="dt" sz="half" idx="10"/>
          </p:nvPr>
        </p:nvSpPr>
        <p:spPr/>
        <p:txBody>
          <a:bodyPr/>
          <a:lstStyle>
            <a:lvl1pPr>
              <a:defRPr/>
            </a:lvl1pPr>
          </a:lstStyle>
          <a:p>
            <a:pPr>
              <a:defRPr/>
            </a:pPr>
            <a:fld id="{11EF8C0E-6479-4902-8886-F97C93E18CCE}"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8AC3CFC0-2819-4763-8DE6-A62E603F76C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64B6B6-1B1E-4BF5-BACB-8426041FBDAE}"/>
              </a:ext>
            </a:extLst>
          </p:cNvPr>
          <p:cNvSpPr>
            <a:spLocks noGrp="1"/>
          </p:cNvSpPr>
          <p:nvPr>
            <p:ph type="sldNum" sz="quarter" idx="12"/>
          </p:nvPr>
        </p:nvSpPr>
        <p:spPr/>
        <p:txBody>
          <a:bodyPr/>
          <a:lstStyle>
            <a:lvl1pPr>
              <a:defRPr/>
            </a:lvl1pPr>
          </a:lstStyle>
          <a:p>
            <a:fld id="{B762226D-C8FA-4118-A5A6-66A8A346B81E}" type="slidenum">
              <a:rPr lang="sv-SE" altLang="sv-SE"/>
              <a:pPr/>
              <a:t>‹#›</a:t>
            </a:fld>
            <a:endParaRPr lang="sv-SE" altLang="sv-SE"/>
          </a:p>
        </p:txBody>
      </p:sp>
    </p:spTree>
    <p:extLst>
      <p:ext uri="{BB962C8B-B14F-4D97-AF65-F5344CB8AC3E}">
        <p14:creationId xmlns:p14="http://schemas.microsoft.com/office/powerpoint/2010/main" val="47877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361AFC3-5C29-494D-8686-1E0543A23A60}"/>
              </a:ext>
            </a:extLst>
          </p:cNvPr>
          <p:cNvSpPr>
            <a:spLocks noGrp="1"/>
          </p:cNvSpPr>
          <p:nvPr>
            <p:ph type="dt" sz="half" idx="10"/>
          </p:nvPr>
        </p:nvSpPr>
        <p:spPr/>
        <p:txBody>
          <a:bodyPr/>
          <a:lstStyle>
            <a:lvl1pPr>
              <a:defRPr/>
            </a:lvl1pPr>
          </a:lstStyle>
          <a:p>
            <a:pPr>
              <a:defRPr/>
            </a:pPr>
            <a:fld id="{D200A4F2-037C-4D59-AD3B-67FD0883695B}"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46358B1B-FA86-430D-A1E2-23BE6D6486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C83615-4097-494C-B6E4-621D67A48CAC}"/>
              </a:ext>
            </a:extLst>
          </p:cNvPr>
          <p:cNvSpPr>
            <a:spLocks noGrp="1"/>
          </p:cNvSpPr>
          <p:nvPr>
            <p:ph type="sldNum" sz="quarter" idx="12"/>
          </p:nvPr>
        </p:nvSpPr>
        <p:spPr/>
        <p:txBody>
          <a:bodyPr/>
          <a:lstStyle>
            <a:lvl1pPr>
              <a:defRPr/>
            </a:lvl1pPr>
          </a:lstStyle>
          <a:p>
            <a:fld id="{393B99FB-F938-45C3-B6D7-23BF54199B85}" type="slidenum">
              <a:rPr lang="sv-SE" altLang="sv-SE"/>
              <a:pPr/>
              <a:t>‹#›</a:t>
            </a:fld>
            <a:endParaRPr lang="sv-SE" altLang="sv-SE"/>
          </a:p>
        </p:txBody>
      </p:sp>
    </p:spTree>
    <p:extLst>
      <p:ext uri="{BB962C8B-B14F-4D97-AF65-F5344CB8AC3E}">
        <p14:creationId xmlns:p14="http://schemas.microsoft.com/office/powerpoint/2010/main" val="271346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C4DB41-9B4A-4C86-A273-1AA4DACB37C9}"/>
              </a:ext>
            </a:extLst>
          </p:cNvPr>
          <p:cNvSpPr>
            <a:spLocks noGrp="1"/>
          </p:cNvSpPr>
          <p:nvPr>
            <p:ph type="dt" sz="half" idx="10"/>
          </p:nvPr>
        </p:nvSpPr>
        <p:spPr/>
        <p:txBody>
          <a:bodyPr/>
          <a:lstStyle>
            <a:lvl1pPr>
              <a:defRPr/>
            </a:lvl1pPr>
          </a:lstStyle>
          <a:p>
            <a:pPr>
              <a:defRPr/>
            </a:pPr>
            <a:fld id="{E49F9E30-ED4D-4049-BE4C-348EE4EF3E56}" type="datetimeFigureOut">
              <a:rPr lang="sv-SE"/>
              <a:pPr>
                <a:defRPr/>
              </a:pPr>
              <a:t>2023-01-24</a:t>
            </a:fld>
            <a:endParaRPr lang="sv-SE"/>
          </a:p>
        </p:txBody>
      </p:sp>
      <p:sp>
        <p:nvSpPr>
          <p:cNvPr id="6" name="Platshållare för sidfot 4">
            <a:extLst>
              <a:ext uri="{FF2B5EF4-FFF2-40B4-BE49-F238E27FC236}">
                <a16:creationId xmlns:a16="http://schemas.microsoft.com/office/drawing/2014/main" id="{456DBCBA-3346-4956-8019-DDDEB85A9AD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0267F77-9463-406A-B393-482AA8299D35}"/>
              </a:ext>
            </a:extLst>
          </p:cNvPr>
          <p:cNvSpPr>
            <a:spLocks noGrp="1"/>
          </p:cNvSpPr>
          <p:nvPr>
            <p:ph type="sldNum" sz="quarter" idx="12"/>
          </p:nvPr>
        </p:nvSpPr>
        <p:spPr/>
        <p:txBody>
          <a:bodyPr/>
          <a:lstStyle>
            <a:lvl1pPr>
              <a:defRPr/>
            </a:lvl1pPr>
          </a:lstStyle>
          <a:p>
            <a:fld id="{6C4F6027-153E-4A67-BA85-C3C35433CB84}" type="slidenum">
              <a:rPr lang="sv-SE" altLang="sv-SE"/>
              <a:pPr/>
              <a:t>‹#›</a:t>
            </a:fld>
            <a:endParaRPr lang="sv-SE" altLang="sv-SE"/>
          </a:p>
        </p:txBody>
      </p:sp>
    </p:spTree>
    <p:extLst>
      <p:ext uri="{BB962C8B-B14F-4D97-AF65-F5344CB8AC3E}">
        <p14:creationId xmlns:p14="http://schemas.microsoft.com/office/powerpoint/2010/main" val="363144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308A770E-4DDF-4150-BBD3-3041B04BE015}"/>
              </a:ext>
            </a:extLst>
          </p:cNvPr>
          <p:cNvSpPr>
            <a:spLocks noGrp="1"/>
          </p:cNvSpPr>
          <p:nvPr>
            <p:ph type="dt" sz="half" idx="10"/>
          </p:nvPr>
        </p:nvSpPr>
        <p:spPr/>
        <p:txBody>
          <a:bodyPr/>
          <a:lstStyle>
            <a:lvl1pPr>
              <a:defRPr/>
            </a:lvl1pPr>
          </a:lstStyle>
          <a:p>
            <a:pPr>
              <a:defRPr/>
            </a:pPr>
            <a:fld id="{3D7B536D-03D2-4428-961D-30ECA15694A9}" type="datetimeFigureOut">
              <a:rPr lang="sv-SE"/>
              <a:pPr>
                <a:defRPr/>
              </a:pPr>
              <a:t>2023-01-24</a:t>
            </a:fld>
            <a:endParaRPr lang="sv-SE"/>
          </a:p>
        </p:txBody>
      </p:sp>
      <p:sp>
        <p:nvSpPr>
          <p:cNvPr id="8" name="Platshållare för sidfot 4">
            <a:extLst>
              <a:ext uri="{FF2B5EF4-FFF2-40B4-BE49-F238E27FC236}">
                <a16:creationId xmlns:a16="http://schemas.microsoft.com/office/drawing/2014/main" id="{843F3790-E1F2-4533-BC8E-CF74157781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381082C-BD41-4C0B-B72E-2A5FD45897ED}"/>
              </a:ext>
            </a:extLst>
          </p:cNvPr>
          <p:cNvSpPr>
            <a:spLocks noGrp="1"/>
          </p:cNvSpPr>
          <p:nvPr>
            <p:ph type="sldNum" sz="quarter" idx="12"/>
          </p:nvPr>
        </p:nvSpPr>
        <p:spPr/>
        <p:txBody>
          <a:bodyPr/>
          <a:lstStyle>
            <a:lvl1pPr>
              <a:defRPr/>
            </a:lvl1pPr>
          </a:lstStyle>
          <a:p>
            <a:fld id="{ED87B0B8-0D26-4C56-808E-BCBC6744D522}" type="slidenum">
              <a:rPr lang="sv-SE" altLang="sv-SE"/>
              <a:pPr/>
              <a:t>‹#›</a:t>
            </a:fld>
            <a:endParaRPr lang="sv-SE" altLang="sv-SE"/>
          </a:p>
        </p:txBody>
      </p:sp>
    </p:spTree>
    <p:extLst>
      <p:ext uri="{BB962C8B-B14F-4D97-AF65-F5344CB8AC3E}">
        <p14:creationId xmlns:p14="http://schemas.microsoft.com/office/powerpoint/2010/main" val="1610343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a:extLst>
              <a:ext uri="{FF2B5EF4-FFF2-40B4-BE49-F238E27FC236}">
                <a16:creationId xmlns:a16="http://schemas.microsoft.com/office/drawing/2014/main" id="{D6289B8E-D68F-47D3-A12E-A6EAA19983E1}"/>
              </a:ext>
            </a:extLst>
          </p:cNvPr>
          <p:cNvSpPr>
            <a:spLocks noGrp="1"/>
          </p:cNvSpPr>
          <p:nvPr>
            <p:ph type="dt" sz="half" idx="10"/>
          </p:nvPr>
        </p:nvSpPr>
        <p:spPr/>
        <p:txBody>
          <a:bodyPr/>
          <a:lstStyle>
            <a:lvl1pPr>
              <a:defRPr/>
            </a:lvl1pPr>
          </a:lstStyle>
          <a:p>
            <a:pPr>
              <a:defRPr/>
            </a:pPr>
            <a:fld id="{BEE47008-B471-4FDD-A373-CAAFC07E9756}" type="datetimeFigureOut">
              <a:rPr lang="sv-SE"/>
              <a:pPr>
                <a:defRPr/>
              </a:pPr>
              <a:t>2023-01-24</a:t>
            </a:fld>
            <a:endParaRPr lang="sv-SE"/>
          </a:p>
        </p:txBody>
      </p:sp>
      <p:sp>
        <p:nvSpPr>
          <p:cNvPr id="4" name="Platshållare för sidfot 4">
            <a:extLst>
              <a:ext uri="{FF2B5EF4-FFF2-40B4-BE49-F238E27FC236}">
                <a16:creationId xmlns:a16="http://schemas.microsoft.com/office/drawing/2014/main" id="{CFAB4ADC-D646-4A64-A82E-0C9B4E0C63D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3491F3E-B40D-4A29-9A89-A1E6526EDA76}"/>
              </a:ext>
            </a:extLst>
          </p:cNvPr>
          <p:cNvSpPr>
            <a:spLocks noGrp="1"/>
          </p:cNvSpPr>
          <p:nvPr>
            <p:ph type="sldNum" sz="quarter" idx="12"/>
          </p:nvPr>
        </p:nvSpPr>
        <p:spPr/>
        <p:txBody>
          <a:bodyPr/>
          <a:lstStyle>
            <a:lvl1pPr>
              <a:defRPr/>
            </a:lvl1pPr>
          </a:lstStyle>
          <a:p>
            <a:fld id="{61102ACB-750B-49E2-9EB8-0C81E644AE25}" type="slidenum">
              <a:rPr lang="sv-SE" altLang="sv-SE"/>
              <a:pPr/>
              <a:t>‹#›</a:t>
            </a:fld>
            <a:endParaRPr lang="sv-SE" altLang="sv-SE"/>
          </a:p>
        </p:txBody>
      </p:sp>
    </p:spTree>
    <p:extLst>
      <p:ext uri="{BB962C8B-B14F-4D97-AF65-F5344CB8AC3E}">
        <p14:creationId xmlns:p14="http://schemas.microsoft.com/office/powerpoint/2010/main" val="115741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9C289F26-BB70-4946-B7C3-7D067BF7ED2B}"/>
              </a:ext>
            </a:extLst>
          </p:cNvPr>
          <p:cNvSpPr>
            <a:spLocks noGrp="1"/>
          </p:cNvSpPr>
          <p:nvPr>
            <p:ph type="dt" sz="half" idx="10"/>
          </p:nvPr>
        </p:nvSpPr>
        <p:spPr/>
        <p:txBody>
          <a:bodyPr/>
          <a:lstStyle>
            <a:lvl1pPr>
              <a:defRPr/>
            </a:lvl1pPr>
          </a:lstStyle>
          <a:p>
            <a:pPr>
              <a:defRPr/>
            </a:pPr>
            <a:fld id="{7AF5EA86-94F6-42AD-96E8-189C81F769E2}" type="datetimeFigureOut">
              <a:rPr lang="sv-SE"/>
              <a:pPr>
                <a:defRPr/>
              </a:pPr>
              <a:t>2023-01-24</a:t>
            </a:fld>
            <a:endParaRPr lang="sv-SE"/>
          </a:p>
        </p:txBody>
      </p:sp>
      <p:sp>
        <p:nvSpPr>
          <p:cNvPr id="3" name="Platshållare för sidfot 4">
            <a:extLst>
              <a:ext uri="{FF2B5EF4-FFF2-40B4-BE49-F238E27FC236}">
                <a16:creationId xmlns:a16="http://schemas.microsoft.com/office/drawing/2014/main" id="{81503206-A19A-49D1-85CF-2E1E01EA692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3D8DF8C-B1BD-4441-B577-995B698EDC2B}"/>
              </a:ext>
            </a:extLst>
          </p:cNvPr>
          <p:cNvSpPr>
            <a:spLocks noGrp="1"/>
          </p:cNvSpPr>
          <p:nvPr>
            <p:ph type="sldNum" sz="quarter" idx="12"/>
          </p:nvPr>
        </p:nvSpPr>
        <p:spPr/>
        <p:txBody>
          <a:bodyPr/>
          <a:lstStyle>
            <a:lvl1pPr>
              <a:defRPr/>
            </a:lvl1pPr>
          </a:lstStyle>
          <a:p>
            <a:fld id="{3B884D42-7087-4D2E-BF4A-A0AB25B72FED}" type="slidenum">
              <a:rPr lang="sv-SE" altLang="sv-SE"/>
              <a:pPr/>
              <a:t>‹#›</a:t>
            </a:fld>
            <a:endParaRPr lang="sv-SE" altLang="sv-SE"/>
          </a:p>
        </p:txBody>
      </p:sp>
    </p:spTree>
    <p:extLst>
      <p:ext uri="{BB962C8B-B14F-4D97-AF65-F5344CB8AC3E}">
        <p14:creationId xmlns:p14="http://schemas.microsoft.com/office/powerpoint/2010/main" val="229589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8AA6594C-F2C2-44B9-966D-BD039599787E}"/>
              </a:ext>
            </a:extLst>
          </p:cNvPr>
          <p:cNvSpPr>
            <a:spLocks noGrp="1"/>
          </p:cNvSpPr>
          <p:nvPr>
            <p:ph type="dt" sz="half" idx="10"/>
          </p:nvPr>
        </p:nvSpPr>
        <p:spPr/>
        <p:txBody>
          <a:bodyPr/>
          <a:lstStyle>
            <a:lvl1pPr>
              <a:defRPr/>
            </a:lvl1pPr>
          </a:lstStyle>
          <a:p>
            <a:pPr>
              <a:defRPr/>
            </a:pPr>
            <a:fld id="{47083582-8F54-4239-8478-48B6D02A934A}" type="datetimeFigureOut">
              <a:rPr lang="sv-SE"/>
              <a:pPr>
                <a:defRPr/>
              </a:pPr>
              <a:t>2023-01-24</a:t>
            </a:fld>
            <a:endParaRPr lang="sv-SE"/>
          </a:p>
        </p:txBody>
      </p:sp>
      <p:sp>
        <p:nvSpPr>
          <p:cNvPr id="6" name="Platshållare för sidfot 4">
            <a:extLst>
              <a:ext uri="{FF2B5EF4-FFF2-40B4-BE49-F238E27FC236}">
                <a16:creationId xmlns:a16="http://schemas.microsoft.com/office/drawing/2014/main" id="{60A3B6D9-407C-40EF-9156-57E1699EB4E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67D9BF4-AD00-488A-A402-5028B26385DC}"/>
              </a:ext>
            </a:extLst>
          </p:cNvPr>
          <p:cNvSpPr>
            <a:spLocks noGrp="1"/>
          </p:cNvSpPr>
          <p:nvPr>
            <p:ph type="sldNum" sz="quarter" idx="12"/>
          </p:nvPr>
        </p:nvSpPr>
        <p:spPr/>
        <p:txBody>
          <a:bodyPr/>
          <a:lstStyle>
            <a:lvl1pPr>
              <a:defRPr/>
            </a:lvl1pPr>
          </a:lstStyle>
          <a:p>
            <a:fld id="{B62B93F4-0B3E-4FB2-A8F3-B6E659EF3F7B}" type="slidenum">
              <a:rPr lang="sv-SE" altLang="sv-SE"/>
              <a:pPr/>
              <a:t>‹#›</a:t>
            </a:fld>
            <a:endParaRPr lang="sv-SE" altLang="sv-SE"/>
          </a:p>
        </p:txBody>
      </p:sp>
    </p:spTree>
    <p:extLst>
      <p:ext uri="{BB962C8B-B14F-4D97-AF65-F5344CB8AC3E}">
        <p14:creationId xmlns:p14="http://schemas.microsoft.com/office/powerpoint/2010/main" val="336918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5CA31-C084-4B53-99BB-35FA3BC16E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123123-B8FF-48EF-88F3-61B95D1A3AB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12ED7B-9468-473A-90F8-0D084296557E}"/>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84818BE4-BA5C-44AD-8825-038C0ED06E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B248C9-742D-472C-B593-2A8607CAA062}"/>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51953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D2BA70A9-3069-4031-83BD-1D1BCE077425}"/>
              </a:ext>
            </a:extLst>
          </p:cNvPr>
          <p:cNvSpPr>
            <a:spLocks noGrp="1"/>
          </p:cNvSpPr>
          <p:nvPr>
            <p:ph type="dt" sz="half" idx="10"/>
          </p:nvPr>
        </p:nvSpPr>
        <p:spPr/>
        <p:txBody>
          <a:bodyPr/>
          <a:lstStyle>
            <a:lvl1pPr>
              <a:defRPr/>
            </a:lvl1pPr>
          </a:lstStyle>
          <a:p>
            <a:pPr>
              <a:defRPr/>
            </a:pPr>
            <a:fld id="{B73B3B20-723D-42CA-BBB3-4176AD1D652D}" type="datetimeFigureOut">
              <a:rPr lang="sv-SE"/>
              <a:pPr>
                <a:defRPr/>
              </a:pPr>
              <a:t>2023-01-24</a:t>
            </a:fld>
            <a:endParaRPr lang="sv-SE"/>
          </a:p>
        </p:txBody>
      </p:sp>
      <p:sp>
        <p:nvSpPr>
          <p:cNvPr id="6" name="Platshållare för sidfot 4">
            <a:extLst>
              <a:ext uri="{FF2B5EF4-FFF2-40B4-BE49-F238E27FC236}">
                <a16:creationId xmlns:a16="http://schemas.microsoft.com/office/drawing/2014/main" id="{2DC92EDD-7E9B-4647-AF64-E7E7345108A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8D9F9C4-42A7-420E-9BDE-006D625D303A}"/>
              </a:ext>
            </a:extLst>
          </p:cNvPr>
          <p:cNvSpPr>
            <a:spLocks noGrp="1"/>
          </p:cNvSpPr>
          <p:nvPr>
            <p:ph type="sldNum" sz="quarter" idx="12"/>
          </p:nvPr>
        </p:nvSpPr>
        <p:spPr/>
        <p:txBody>
          <a:bodyPr/>
          <a:lstStyle>
            <a:lvl1pPr>
              <a:defRPr/>
            </a:lvl1pPr>
          </a:lstStyle>
          <a:p>
            <a:fld id="{8758C13C-758B-43D7-B443-F14B483A6A6C}" type="slidenum">
              <a:rPr lang="sv-SE" altLang="sv-SE"/>
              <a:pPr/>
              <a:t>‹#›</a:t>
            </a:fld>
            <a:endParaRPr lang="sv-SE" altLang="sv-SE"/>
          </a:p>
        </p:txBody>
      </p:sp>
    </p:spTree>
    <p:extLst>
      <p:ext uri="{BB962C8B-B14F-4D97-AF65-F5344CB8AC3E}">
        <p14:creationId xmlns:p14="http://schemas.microsoft.com/office/powerpoint/2010/main" val="688596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B906A4-6FF7-4C34-A751-75DC24999D67}"/>
              </a:ext>
            </a:extLst>
          </p:cNvPr>
          <p:cNvSpPr>
            <a:spLocks noGrp="1"/>
          </p:cNvSpPr>
          <p:nvPr>
            <p:ph type="dt" sz="half" idx="10"/>
          </p:nvPr>
        </p:nvSpPr>
        <p:spPr/>
        <p:txBody>
          <a:bodyPr/>
          <a:lstStyle>
            <a:lvl1pPr>
              <a:defRPr/>
            </a:lvl1pPr>
          </a:lstStyle>
          <a:p>
            <a:pPr>
              <a:defRPr/>
            </a:pPr>
            <a:fld id="{124A7C26-214F-4C5F-B111-5550D2C0CBE9}"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E9E0DE1D-3D18-463A-BA33-CD741784E5D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A572FEF-D447-4689-96EA-A4239F44C868}"/>
              </a:ext>
            </a:extLst>
          </p:cNvPr>
          <p:cNvSpPr>
            <a:spLocks noGrp="1"/>
          </p:cNvSpPr>
          <p:nvPr>
            <p:ph type="sldNum" sz="quarter" idx="12"/>
          </p:nvPr>
        </p:nvSpPr>
        <p:spPr/>
        <p:txBody>
          <a:bodyPr/>
          <a:lstStyle>
            <a:lvl1pPr>
              <a:defRPr/>
            </a:lvl1pPr>
          </a:lstStyle>
          <a:p>
            <a:fld id="{48A4ABB1-AE62-419D-A147-6776FDB295E5}" type="slidenum">
              <a:rPr lang="sv-SE" altLang="sv-SE"/>
              <a:pPr/>
              <a:t>‹#›</a:t>
            </a:fld>
            <a:endParaRPr lang="sv-SE" altLang="sv-SE"/>
          </a:p>
        </p:txBody>
      </p:sp>
    </p:spTree>
    <p:extLst>
      <p:ext uri="{BB962C8B-B14F-4D97-AF65-F5344CB8AC3E}">
        <p14:creationId xmlns:p14="http://schemas.microsoft.com/office/powerpoint/2010/main" val="242689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8EA1F8-9602-46D9-BDBF-AE81DBB92C20}"/>
              </a:ext>
            </a:extLst>
          </p:cNvPr>
          <p:cNvSpPr>
            <a:spLocks noGrp="1"/>
          </p:cNvSpPr>
          <p:nvPr>
            <p:ph type="dt" sz="half" idx="10"/>
          </p:nvPr>
        </p:nvSpPr>
        <p:spPr/>
        <p:txBody>
          <a:bodyPr/>
          <a:lstStyle>
            <a:lvl1pPr>
              <a:defRPr/>
            </a:lvl1pPr>
          </a:lstStyle>
          <a:p>
            <a:pPr>
              <a:defRPr/>
            </a:pPr>
            <a:fld id="{B7B0DCDC-FDBD-4FC2-A6CA-4EA5A66FE46B}"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C6155463-D0D1-4060-8244-FEB50CB858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6049D9-F0FA-4AD5-B211-ADE673424D4D}"/>
              </a:ext>
            </a:extLst>
          </p:cNvPr>
          <p:cNvSpPr>
            <a:spLocks noGrp="1"/>
          </p:cNvSpPr>
          <p:nvPr>
            <p:ph type="sldNum" sz="quarter" idx="12"/>
          </p:nvPr>
        </p:nvSpPr>
        <p:spPr/>
        <p:txBody>
          <a:bodyPr/>
          <a:lstStyle>
            <a:lvl1pPr>
              <a:defRPr/>
            </a:lvl1pPr>
          </a:lstStyle>
          <a:p>
            <a:fld id="{729F3AB9-D4CB-4FDF-B953-BFF42538C918}" type="slidenum">
              <a:rPr lang="sv-SE" altLang="sv-SE"/>
              <a:pPr/>
              <a:t>‹#›</a:t>
            </a:fld>
            <a:endParaRPr lang="sv-SE" altLang="sv-SE"/>
          </a:p>
        </p:txBody>
      </p:sp>
    </p:spTree>
    <p:extLst>
      <p:ext uri="{BB962C8B-B14F-4D97-AF65-F5344CB8AC3E}">
        <p14:creationId xmlns:p14="http://schemas.microsoft.com/office/powerpoint/2010/main" val="330388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8A8B3-1083-4795-8AD6-9D3B0E3D7F5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E690505-172D-448A-98C8-E5AD30276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C11C7A8-1D03-415C-8973-0A1B4530F189}"/>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8B39E3F3-596F-4A47-81FE-2C9FB1BD3A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849426-E716-4520-832E-F0CE56D54BD9}"/>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349618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9C0DA-F4C4-47B4-B54E-8FDA706C79B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0D66A1A-72D0-46F1-8F99-5659883285E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D73BA39-3FE1-4CBF-A503-BEB21CAA28B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E66F39A-FAD3-41A7-834F-CD8E78DC5F3E}"/>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6" name="Platshållare för sidfot 5">
            <a:extLst>
              <a:ext uri="{FF2B5EF4-FFF2-40B4-BE49-F238E27FC236}">
                <a16:creationId xmlns:a16="http://schemas.microsoft.com/office/drawing/2014/main" id="{C6F5B60E-15C1-46B3-B211-04E3E2527D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F81452D-F3F3-493F-847D-A0A17D759A33}"/>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392792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AFBAC1-6BEE-48B4-8AA3-B703074EA16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9D3E9EA-9A67-475B-ADA7-9040248CD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A080AB-B522-49B3-9573-57665DE8BF7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F153B12-445D-44CD-9DE8-8CB4DC0EB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B8A278B-5854-4464-A2E7-30AA4228CDE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4EF76CD-CCE9-4DF1-8A99-B5FAE0677024}"/>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8" name="Platshållare för sidfot 7">
            <a:extLst>
              <a:ext uri="{FF2B5EF4-FFF2-40B4-BE49-F238E27FC236}">
                <a16:creationId xmlns:a16="http://schemas.microsoft.com/office/drawing/2014/main" id="{DA2A0285-5FD0-4F50-9641-279AAD41675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27ECE85-E95E-428C-A785-06AC878CF714}"/>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39761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B41612-E54C-4499-9A82-6586EACB132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8752906-BD25-4354-8DE2-999471BD01B5}"/>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4" name="Platshållare för sidfot 3">
            <a:extLst>
              <a:ext uri="{FF2B5EF4-FFF2-40B4-BE49-F238E27FC236}">
                <a16:creationId xmlns:a16="http://schemas.microsoft.com/office/drawing/2014/main" id="{72F9B2BB-FBFD-40CD-9E49-11845BABCC6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C845E4C-C83F-4E89-A95C-C43356561A4E}"/>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72527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9D8CBDE-1131-471E-92C4-2834B15CD554}"/>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3" name="Platshållare för sidfot 2">
            <a:extLst>
              <a:ext uri="{FF2B5EF4-FFF2-40B4-BE49-F238E27FC236}">
                <a16:creationId xmlns:a16="http://schemas.microsoft.com/office/drawing/2014/main" id="{15A8D86F-808E-4613-AB12-AAF2F7BD221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90B3AA0-7560-47A2-98AC-320506DF7703}"/>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364162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88721D-ADFA-48FF-BCD0-AC0AC1544C1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C53EDE-8D29-4FC6-BF7C-B4D2C92F1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955401B-DA33-441A-BC3D-8CF7C81F8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BC0612B-CF3F-42A2-807D-8DF6A89055C6}"/>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6" name="Platshållare för sidfot 5">
            <a:extLst>
              <a:ext uri="{FF2B5EF4-FFF2-40B4-BE49-F238E27FC236}">
                <a16:creationId xmlns:a16="http://schemas.microsoft.com/office/drawing/2014/main" id="{11DD850B-6214-4523-859D-1D2CF0D36B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B4E855-9979-47F3-B786-CEADB22A2E37}"/>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42062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3A3FA-5E9A-44DA-A237-35F60C11214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C808864-F26E-45D9-BAE8-1F41460E0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B0F4995-D774-4BE7-999B-EBF8788C6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106F9B1-1475-43E6-B0E8-8E4278CF8933}"/>
              </a:ext>
            </a:extLst>
          </p:cNvPr>
          <p:cNvSpPr>
            <a:spLocks noGrp="1"/>
          </p:cNvSpPr>
          <p:nvPr>
            <p:ph type="dt" sz="half" idx="10"/>
          </p:nvPr>
        </p:nvSpPr>
        <p:spPr/>
        <p:txBody>
          <a:bodyPr/>
          <a:lstStyle/>
          <a:p>
            <a:fld id="{00D7A67F-5495-4847-AC31-2BFA086B855A}" type="datetimeFigureOut">
              <a:rPr lang="sv-SE" smtClean="0"/>
              <a:t>2023-01-24</a:t>
            </a:fld>
            <a:endParaRPr lang="sv-SE"/>
          </a:p>
        </p:txBody>
      </p:sp>
      <p:sp>
        <p:nvSpPr>
          <p:cNvPr id="6" name="Platshållare för sidfot 5">
            <a:extLst>
              <a:ext uri="{FF2B5EF4-FFF2-40B4-BE49-F238E27FC236}">
                <a16:creationId xmlns:a16="http://schemas.microsoft.com/office/drawing/2014/main" id="{010A0DCA-5E1A-4058-8DD3-A85A120430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BD4AB0-2056-43F9-873C-841B1578E492}"/>
              </a:ext>
            </a:extLst>
          </p:cNvPr>
          <p:cNvSpPr>
            <a:spLocks noGrp="1"/>
          </p:cNvSpPr>
          <p:nvPr>
            <p:ph type="sldNum" sz="quarter" idx="12"/>
          </p:nvPr>
        </p:nvSpPr>
        <p:spPr/>
        <p:txBody>
          <a:bodyPr/>
          <a:lstStyle/>
          <a:p>
            <a:fld id="{15DBEE82-AFE2-40FE-BA7A-668B2C0EE2EC}" type="slidenum">
              <a:rPr lang="sv-SE" smtClean="0"/>
              <a:t>‹#›</a:t>
            </a:fld>
            <a:endParaRPr lang="sv-SE"/>
          </a:p>
        </p:txBody>
      </p:sp>
    </p:spTree>
    <p:extLst>
      <p:ext uri="{BB962C8B-B14F-4D97-AF65-F5344CB8AC3E}">
        <p14:creationId xmlns:p14="http://schemas.microsoft.com/office/powerpoint/2010/main" val="413188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42ADDB-8CED-4A0A-AB31-C5D21735F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DF78A4C-352B-4674-88DE-EFA39C78E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E1B4AB-7F52-4B92-91B7-84F23C30C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7A67F-5495-4847-AC31-2BFA086B855A}" type="datetimeFigureOut">
              <a:rPr lang="sv-SE" smtClean="0"/>
              <a:t>2023-01-24</a:t>
            </a:fld>
            <a:endParaRPr lang="sv-SE"/>
          </a:p>
        </p:txBody>
      </p:sp>
      <p:sp>
        <p:nvSpPr>
          <p:cNvPr id="5" name="Platshållare för sidfot 4">
            <a:extLst>
              <a:ext uri="{FF2B5EF4-FFF2-40B4-BE49-F238E27FC236}">
                <a16:creationId xmlns:a16="http://schemas.microsoft.com/office/drawing/2014/main" id="{ACE9A681-0983-43D0-9EDD-BD4196081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B0DF3A7-29EE-4125-98FE-BEF61A95E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EE82-AFE2-40FE-BA7A-668B2C0EE2EC}" type="slidenum">
              <a:rPr lang="sv-SE" smtClean="0"/>
              <a:t>‹#›</a:t>
            </a:fld>
            <a:endParaRPr lang="sv-SE"/>
          </a:p>
        </p:txBody>
      </p:sp>
    </p:spTree>
    <p:extLst>
      <p:ext uri="{BB962C8B-B14F-4D97-AF65-F5344CB8AC3E}">
        <p14:creationId xmlns:p14="http://schemas.microsoft.com/office/powerpoint/2010/main" val="182588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207C426D-6ADF-41F6-A6B8-166AEFF69B7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73C6F64A-5FCF-4F44-8F96-EB4AC4658D2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6F32654-F81E-4D93-A19D-F6A3083503A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0FAB32E-AD45-48EB-948E-F91C2E340805}" type="datetimeFigureOut">
              <a:rPr lang="sv-SE"/>
              <a:pPr>
                <a:defRPr/>
              </a:pPr>
              <a:t>2023-01-24</a:t>
            </a:fld>
            <a:endParaRPr lang="sv-SE"/>
          </a:p>
        </p:txBody>
      </p:sp>
      <p:sp>
        <p:nvSpPr>
          <p:cNvPr id="5" name="Platshållare för sidfot 4">
            <a:extLst>
              <a:ext uri="{FF2B5EF4-FFF2-40B4-BE49-F238E27FC236}">
                <a16:creationId xmlns:a16="http://schemas.microsoft.com/office/drawing/2014/main" id="{A41F593D-E643-4D2E-AB89-7150D9967DB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EA58AA0-173D-4AAE-B338-FA68B9B38AD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BF21AFE-13D3-4C15-BE28-00F26507BA74}" type="slidenum">
              <a:rPr lang="sv-SE" altLang="sv-SE"/>
              <a:pPr/>
              <a:t>‹#›</a:t>
            </a:fld>
            <a:endParaRPr lang="sv-SE" altLang="sv-SE"/>
          </a:p>
        </p:txBody>
      </p:sp>
    </p:spTree>
    <p:extLst>
      <p:ext uri="{BB962C8B-B14F-4D97-AF65-F5344CB8AC3E}">
        <p14:creationId xmlns:p14="http://schemas.microsoft.com/office/powerpoint/2010/main" val="247046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7E3C8-8B76-6732-0E8A-B7F70983875C}"/>
              </a:ext>
            </a:extLst>
          </p:cNvPr>
          <p:cNvSpPr>
            <a:spLocks noGrp="1"/>
          </p:cNvSpPr>
          <p:nvPr>
            <p:ph type="ctrTitle"/>
          </p:nvPr>
        </p:nvSpPr>
        <p:spPr>
          <a:xfrm>
            <a:off x="509449" y="0"/>
            <a:ext cx="11173097" cy="2387600"/>
          </a:xfrm>
        </p:spPr>
        <p:txBody>
          <a:bodyPr>
            <a:normAutofit/>
          </a:bodyPr>
          <a:lstStyle/>
          <a:p>
            <a:r>
              <a:rPr lang="sv-SE" b="1" dirty="0">
                <a:solidFill>
                  <a:schemeClr val="accent6">
                    <a:lumMod val="75000"/>
                  </a:schemeClr>
                </a:solidFill>
                <a:latin typeface="Arial Black" panose="020B0A04020102020204" pitchFamily="34" charset="0"/>
              </a:rPr>
              <a:t>Nyckeltal för miljöförvaltning</a:t>
            </a:r>
          </a:p>
        </p:txBody>
      </p:sp>
      <p:sp>
        <p:nvSpPr>
          <p:cNvPr id="3" name="Underrubrik 2">
            <a:extLst>
              <a:ext uri="{FF2B5EF4-FFF2-40B4-BE49-F238E27FC236}">
                <a16:creationId xmlns:a16="http://schemas.microsoft.com/office/drawing/2014/main" id="{EA02D5F7-5060-3129-1E28-0DC4D75BB426}"/>
              </a:ext>
            </a:extLst>
          </p:cNvPr>
          <p:cNvSpPr>
            <a:spLocks noGrp="1"/>
          </p:cNvSpPr>
          <p:nvPr>
            <p:ph type="subTitle" idx="1"/>
          </p:nvPr>
        </p:nvSpPr>
        <p:spPr>
          <a:xfrm>
            <a:off x="918753" y="2601119"/>
            <a:ext cx="10354491" cy="1655762"/>
          </a:xfrm>
        </p:spPr>
        <p:txBody>
          <a:bodyPr>
            <a:normAutofit/>
          </a:bodyPr>
          <a:lstStyle/>
          <a:p>
            <a:r>
              <a:rPr lang="sv-SE" sz="4400" dirty="0">
                <a:solidFill>
                  <a:schemeClr val="accent6">
                    <a:lumMod val="75000"/>
                  </a:schemeClr>
                </a:solidFill>
                <a:latin typeface="Arial Black" panose="020B0A04020102020204" pitchFamily="34" charset="0"/>
              </a:rPr>
              <a:t>Digital träff den 24 januari 2023</a:t>
            </a:r>
          </a:p>
        </p:txBody>
      </p:sp>
    </p:spTree>
    <p:extLst>
      <p:ext uri="{BB962C8B-B14F-4D97-AF65-F5344CB8AC3E}">
        <p14:creationId xmlns:p14="http://schemas.microsoft.com/office/powerpoint/2010/main" val="879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Rådata 2022</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a:xfrm>
            <a:off x="838200" y="1438275"/>
            <a:ext cx="10515600" cy="4738688"/>
          </a:xfrm>
        </p:spPr>
        <p:txBody>
          <a:bodyPr>
            <a:normAutofit fontScale="92500" lnSpcReduction="10000"/>
          </a:bodyPr>
          <a:lstStyle/>
          <a:p>
            <a:r>
              <a:rPr lang="sv-SE" dirty="0"/>
              <a:t>Tillsynsintäkter för miljöbalkstillsynen</a:t>
            </a:r>
            <a:br>
              <a:rPr lang="sv-SE" dirty="0"/>
            </a:br>
            <a:r>
              <a:rPr lang="sv-SE" sz="2800" b="1" dirty="0">
                <a:solidFill>
                  <a:srgbClr val="FF0000"/>
                </a:solidFill>
              </a:rPr>
              <a:t>-total summa från både externa och kommunala verksamhetsutövare</a:t>
            </a:r>
            <a:br>
              <a:rPr lang="sv-SE" sz="2800" b="1" dirty="0">
                <a:solidFill>
                  <a:srgbClr val="FF0000"/>
                </a:solidFill>
              </a:rPr>
            </a:br>
            <a:r>
              <a:rPr lang="sv-SE" sz="2800" b="1" dirty="0">
                <a:solidFill>
                  <a:srgbClr val="FF0000"/>
                </a:solidFill>
              </a:rPr>
              <a:t>-bidrag, projektintäkter eller försäljningsintäkter ska inte räknas med</a:t>
            </a:r>
            <a:br>
              <a:rPr lang="sv-SE" sz="2800" b="1" dirty="0">
                <a:solidFill>
                  <a:srgbClr val="FF0000"/>
                </a:solidFill>
              </a:rPr>
            </a:br>
            <a:r>
              <a:rPr lang="sv-SE" sz="2800" b="1" dirty="0">
                <a:solidFill>
                  <a:srgbClr val="FF0000"/>
                </a:solidFill>
              </a:rPr>
              <a:t>-energirådgivning ingår ej</a:t>
            </a:r>
          </a:p>
          <a:p>
            <a:r>
              <a:rPr lang="sv-SE" dirty="0"/>
              <a:t>Tillsynsintäkter för livsmedelskontroll</a:t>
            </a:r>
            <a:br>
              <a:rPr lang="sv-SE" dirty="0"/>
            </a:br>
            <a:r>
              <a:rPr lang="sv-SE" sz="2800" b="1" dirty="0">
                <a:solidFill>
                  <a:srgbClr val="FF0000"/>
                </a:solidFill>
              </a:rPr>
              <a:t>-total summa utan intäkter för ”extra offentlig kontroll”</a:t>
            </a:r>
            <a:br>
              <a:rPr lang="sv-SE" sz="2800" b="1" dirty="0">
                <a:solidFill>
                  <a:srgbClr val="FF0000"/>
                </a:solidFill>
              </a:rPr>
            </a:br>
            <a:r>
              <a:rPr lang="sv-SE" sz="2800" b="1" dirty="0">
                <a:solidFill>
                  <a:srgbClr val="FF0000"/>
                </a:solidFill>
              </a:rPr>
              <a:t>-både externa och kommunala verksamhetsutövare</a:t>
            </a:r>
            <a:br>
              <a:rPr lang="sv-SE" sz="2800" b="1" dirty="0">
                <a:solidFill>
                  <a:srgbClr val="FF0000"/>
                </a:solidFill>
              </a:rPr>
            </a:br>
            <a:r>
              <a:rPr lang="sv-SE" sz="2800" b="1" dirty="0">
                <a:solidFill>
                  <a:srgbClr val="FF0000"/>
                </a:solidFill>
              </a:rPr>
              <a:t>-bidrag, projektintäkter eller försäljningsintäkter ska inte tas med</a:t>
            </a:r>
            <a:br>
              <a:rPr lang="sv-SE" sz="2800" b="1" dirty="0">
                <a:solidFill>
                  <a:srgbClr val="FF0000"/>
                </a:solidFill>
              </a:rPr>
            </a:br>
            <a:r>
              <a:rPr lang="sv-SE" sz="2800" b="1" dirty="0">
                <a:solidFill>
                  <a:srgbClr val="FF0000"/>
                </a:solidFill>
              </a:rPr>
              <a:t>-ange i kommentar om ni inte har differentierad taxa eller inte har kunnat särredovisa intäkterna för ”extra offentlig kontroll”</a:t>
            </a:r>
          </a:p>
          <a:p>
            <a:r>
              <a:rPr lang="sv-SE" dirty="0"/>
              <a:t>Tillsynsintäkter för livsmedelskontroll, ”extra offentlig kontroll”</a:t>
            </a:r>
            <a:br>
              <a:rPr lang="sv-SE" dirty="0"/>
            </a:br>
            <a:r>
              <a:rPr lang="sv-SE" sz="2800" b="1" dirty="0">
                <a:solidFill>
                  <a:srgbClr val="FF0000"/>
                </a:solidFill>
              </a:rPr>
              <a:t>-samma principer som ovan. Lämnas tom om man inte kan särredovisa dessa intäkter, ange det i kommentaren</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24360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Rådata 2022</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lstStyle/>
          <a:p>
            <a:r>
              <a:rPr lang="sv-SE" dirty="0"/>
              <a:t>Bruttokostnader miljöbalkstillsynen</a:t>
            </a:r>
          </a:p>
          <a:p>
            <a:r>
              <a:rPr lang="sv-SE" dirty="0"/>
              <a:t>Bruttokostnader livsmedelskontroll</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133249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Bruttokostnader</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lstStyle/>
          <a:p>
            <a:r>
              <a:rPr lang="sv-SE" dirty="0"/>
              <a:t>Grundprincip: Allt ska med! Inklusive OH-kostnader.</a:t>
            </a:r>
          </a:p>
          <a:p>
            <a:r>
              <a:rPr lang="sv-SE" dirty="0"/>
              <a:t>Kom-ihåg-lista finns i definitionerna</a:t>
            </a:r>
          </a:p>
          <a:p>
            <a:r>
              <a:rPr lang="sv-SE" dirty="0"/>
              <a:t>Försök få med proportionella delar av kostnader som kan vara ”dolda” i kommunens budget, t ex andel av HR-enhet, kommundirektör, stab, kundservice, försäkringar mm</a:t>
            </a:r>
          </a:p>
          <a:p>
            <a:r>
              <a:rPr lang="sv-SE" dirty="0"/>
              <a:t>Bör vara samma underlag som används för uträkning av taxan. Annars kan det finnas anledning att se över taxan!</a:t>
            </a:r>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267259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Ja eller nej</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normAutofit fontScale="85000" lnSpcReduction="20000"/>
          </a:bodyPr>
          <a:lstStyle/>
          <a:p>
            <a:r>
              <a:rPr lang="sv-SE" dirty="0"/>
              <a:t>Utför inspektörerna all administration själva? </a:t>
            </a:r>
            <a:r>
              <a:rPr lang="sv-SE" dirty="0">
                <a:solidFill>
                  <a:srgbClr val="FF0000"/>
                </a:solidFill>
              </a:rPr>
              <a:t>Detta får man överväga och möjligen kommentera i kommentarsfältet. </a:t>
            </a:r>
          </a:p>
          <a:p>
            <a:r>
              <a:rPr lang="sv-SE" dirty="0"/>
              <a:t>Tillgång till juridiskt stöd? </a:t>
            </a:r>
            <a:r>
              <a:rPr lang="sv-SE" dirty="0">
                <a:solidFill>
                  <a:srgbClr val="FF0000"/>
                </a:solidFill>
              </a:rPr>
              <a:t>Är kommunjuristen duktig på miljöfrågor, har ni köpt in viss juridisk hjälp tex 1 gratisfråga hos branschorganisation eller har ni egen jurist på myndigheten?  Överväg och avgör om ni har någon jurist som inspektörerna kan ta kontakt med när behov uppstår.</a:t>
            </a:r>
          </a:p>
          <a:p>
            <a:r>
              <a:rPr lang="sv-SE" dirty="0"/>
              <a:t>Kommunikatör? </a:t>
            </a:r>
            <a:r>
              <a:rPr lang="sv-SE" dirty="0">
                <a:solidFill>
                  <a:srgbClr val="FF0000"/>
                </a:solidFill>
              </a:rPr>
              <a:t>Finns det någon som kan ansvara för kommunikation i officiella kanaler och möjligen vid större ärenden. Det kan vara mellan parter vid förorenade områden med många drabbade.</a:t>
            </a:r>
          </a:p>
          <a:p>
            <a:r>
              <a:rPr lang="sv-SE" dirty="0"/>
              <a:t>Restid? </a:t>
            </a:r>
            <a:r>
              <a:rPr lang="sv-SE" dirty="0">
                <a:solidFill>
                  <a:srgbClr val="FF0000"/>
                </a:solidFill>
              </a:rPr>
              <a:t>Mer eller mindre än 40 minuter tur och retur.</a:t>
            </a:r>
          </a:p>
          <a:p>
            <a:r>
              <a:rPr lang="sv-SE" dirty="0"/>
              <a:t>Har mer än 80 % av den planerade livsmedelskontrollen utförts under året? </a:t>
            </a:r>
            <a:endParaRPr lang="sv-SE" dirty="0">
              <a:solidFill>
                <a:srgbClr val="FF0000"/>
              </a:solidFill>
            </a:endParaRPr>
          </a:p>
          <a:p>
            <a:r>
              <a:rPr lang="sv-SE" dirty="0"/>
              <a:t>Har mer än 80 % av den planerade årsdebiterade miljöbalkstillsynen utförts? </a:t>
            </a:r>
            <a:r>
              <a:rPr lang="sv-SE" dirty="0">
                <a:solidFill>
                  <a:srgbClr val="FF0000"/>
                </a:solidFill>
              </a:rPr>
              <a:t>Gäller de verksamheter som betalar årsavgift.</a:t>
            </a:r>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242859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F65EC-6361-4384-BB69-4E57D24F7E2D}"/>
              </a:ext>
            </a:extLst>
          </p:cNvPr>
          <p:cNvSpPr>
            <a:spLocks noGrp="1"/>
          </p:cNvSpPr>
          <p:nvPr>
            <p:ph type="title"/>
          </p:nvPr>
        </p:nvSpPr>
        <p:spPr/>
        <p:txBody>
          <a:bodyPr/>
          <a:lstStyle/>
          <a:p>
            <a:r>
              <a:rPr lang="sv-SE" b="1" dirty="0"/>
              <a:t>A-,B- och C-verksamheter</a:t>
            </a:r>
          </a:p>
        </p:txBody>
      </p:sp>
      <p:sp>
        <p:nvSpPr>
          <p:cNvPr id="3" name="Platshållare för innehåll 2">
            <a:extLst>
              <a:ext uri="{FF2B5EF4-FFF2-40B4-BE49-F238E27FC236}">
                <a16:creationId xmlns:a16="http://schemas.microsoft.com/office/drawing/2014/main" id="{3EE6DEC1-44BE-464A-AECF-C7255B43EF00}"/>
              </a:ext>
            </a:extLst>
          </p:cNvPr>
          <p:cNvSpPr>
            <a:spLocks noGrp="1"/>
          </p:cNvSpPr>
          <p:nvPr>
            <p:ph idx="1"/>
          </p:nvPr>
        </p:nvSpPr>
        <p:spPr/>
        <p:txBody>
          <a:bodyPr/>
          <a:lstStyle/>
          <a:p>
            <a:r>
              <a:rPr lang="sv-SE" dirty="0"/>
              <a:t>Identifierat behov av tillsyn under året för A-, B- och C-anläggningar. </a:t>
            </a:r>
            <a:r>
              <a:rPr lang="sv-SE" dirty="0">
                <a:solidFill>
                  <a:srgbClr val="FF0000"/>
                </a:solidFill>
              </a:rPr>
              <a:t>Hur många timmar kom ni fram till i behovsutredningen ?</a:t>
            </a:r>
          </a:p>
          <a:p>
            <a:r>
              <a:rPr lang="sv-SE" dirty="0"/>
              <a:t>Planerad tillsyn under året för A-, B- och C-anläggningar. </a:t>
            </a:r>
            <a:r>
              <a:rPr lang="sv-SE" dirty="0">
                <a:solidFill>
                  <a:srgbClr val="FF0000"/>
                </a:solidFill>
              </a:rPr>
              <a:t>Hur många timmar har ni planerat att utföra tillsyn enligt tillsynsplanen?</a:t>
            </a:r>
          </a:p>
          <a:p>
            <a:r>
              <a:rPr lang="sv-SE" dirty="0"/>
              <a:t>Genomförd tillsyn under året för A-, B- och C-anläggningar. </a:t>
            </a:r>
            <a:r>
              <a:rPr lang="sv-SE" dirty="0">
                <a:solidFill>
                  <a:srgbClr val="FF0000"/>
                </a:solidFill>
              </a:rPr>
              <a:t>Hur många tillsynstimmar utfördes under 2022?</a:t>
            </a:r>
          </a:p>
          <a:p>
            <a:pPr marL="0" indent="0">
              <a:buNone/>
            </a:pPr>
            <a:endParaRPr lang="sv-SE" dirty="0">
              <a:solidFill>
                <a:srgbClr val="FF0000"/>
              </a:solidFill>
            </a:endParaRPr>
          </a:p>
          <a:p>
            <a:endParaRPr lang="sv-SE" dirty="0"/>
          </a:p>
        </p:txBody>
      </p:sp>
      <p:pic>
        <p:nvPicPr>
          <p:cNvPr id="4" name="Bildobjekt 3">
            <a:extLst>
              <a:ext uri="{FF2B5EF4-FFF2-40B4-BE49-F238E27FC236}">
                <a16:creationId xmlns:a16="http://schemas.microsoft.com/office/drawing/2014/main" id="{94F3643D-5483-90AF-5B03-7CC73DB390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82301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83803-59B4-4CDD-B5BA-B91E7BA19CAE}"/>
              </a:ext>
            </a:extLst>
          </p:cNvPr>
          <p:cNvSpPr>
            <a:spLocks noGrp="1"/>
          </p:cNvSpPr>
          <p:nvPr>
            <p:ph type="title"/>
          </p:nvPr>
        </p:nvSpPr>
        <p:spPr/>
        <p:txBody>
          <a:bodyPr/>
          <a:lstStyle/>
          <a:p>
            <a:r>
              <a:rPr lang="sv-SE" b="1" dirty="0"/>
              <a:t>Hälsoskyddsobjekt</a:t>
            </a:r>
          </a:p>
        </p:txBody>
      </p:sp>
      <p:sp>
        <p:nvSpPr>
          <p:cNvPr id="3" name="Platshållare för innehåll 2">
            <a:extLst>
              <a:ext uri="{FF2B5EF4-FFF2-40B4-BE49-F238E27FC236}">
                <a16:creationId xmlns:a16="http://schemas.microsoft.com/office/drawing/2014/main" id="{73C9DCE9-D1AE-4366-8A1F-549E02A5254A}"/>
              </a:ext>
            </a:extLst>
          </p:cNvPr>
          <p:cNvSpPr>
            <a:spLocks noGrp="1"/>
          </p:cNvSpPr>
          <p:nvPr>
            <p:ph idx="1"/>
          </p:nvPr>
        </p:nvSpPr>
        <p:spPr/>
        <p:txBody>
          <a:bodyPr/>
          <a:lstStyle/>
          <a:p>
            <a:r>
              <a:rPr lang="sv-SE" dirty="0"/>
              <a:t>Identifierat behov av tillsyn under året för hälsoskyddsobjekt med anmälningsplikt. </a:t>
            </a:r>
            <a:r>
              <a:rPr lang="sv-SE" dirty="0">
                <a:solidFill>
                  <a:srgbClr val="FF0000"/>
                </a:solidFill>
              </a:rPr>
              <a:t>Hur många timmar kom ni fram till i behovsutredningen ?</a:t>
            </a:r>
          </a:p>
          <a:p>
            <a:r>
              <a:rPr lang="sv-SE" dirty="0"/>
              <a:t>Planerad tillsyn under året för hälsoskyddsobjekt med anmälningsplikt. </a:t>
            </a:r>
            <a:r>
              <a:rPr lang="sv-SE" dirty="0">
                <a:solidFill>
                  <a:srgbClr val="FF0000"/>
                </a:solidFill>
              </a:rPr>
              <a:t>Hur många timmar har ni planerat att utföra tillsyn enligt tillsynsplanen?</a:t>
            </a:r>
          </a:p>
          <a:p>
            <a:r>
              <a:rPr lang="sv-SE" dirty="0"/>
              <a:t>Genomförd tillsyn under året för hälsoskyddsobjekt med anmälningsplikt. </a:t>
            </a:r>
            <a:r>
              <a:rPr lang="sv-SE" dirty="0">
                <a:solidFill>
                  <a:srgbClr val="FF0000"/>
                </a:solidFill>
              </a:rPr>
              <a:t>Hur många tillsynstimmar utfördes under 2022?</a:t>
            </a:r>
            <a:endParaRPr lang="sv-SE" dirty="0"/>
          </a:p>
          <a:p>
            <a:endParaRPr lang="sv-SE" dirty="0"/>
          </a:p>
        </p:txBody>
      </p:sp>
      <p:pic>
        <p:nvPicPr>
          <p:cNvPr id="4" name="Bildobjekt 3">
            <a:extLst>
              <a:ext uri="{FF2B5EF4-FFF2-40B4-BE49-F238E27FC236}">
                <a16:creationId xmlns:a16="http://schemas.microsoft.com/office/drawing/2014/main" id="{0279F2F3-7984-2747-BCBB-B7B682FC6B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51285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1A080-EC47-432B-84DC-23A3E146ED01}"/>
              </a:ext>
            </a:extLst>
          </p:cNvPr>
          <p:cNvSpPr>
            <a:spLocks noGrp="1"/>
          </p:cNvSpPr>
          <p:nvPr>
            <p:ph type="title"/>
          </p:nvPr>
        </p:nvSpPr>
        <p:spPr/>
        <p:txBody>
          <a:bodyPr/>
          <a:lstStyle/>
          <a:p>
            <a:r>
              <a:rPr lang="sv-SE" b="1" dirty="0"/>
              <a:t>Livsmedel</a:t>
            </a:r>
          </a:p>
        </p:txBody>
      </p:sp>
      <p:sp>
        <p:nvSpPr>
          <p:cNvPr id="3" name="Platshållare för innehåll 2">
            <a:extLst>
              <a:ext uri="{FF2B5EF4-FFF2-40B4-BE49-F238E27FC236}">
                <a16:creationId xmlns:a16="http://schemas.microsoft.com/office/drawing/2014/main" id="{E14DFD01-FB64-40A8-ACA3-9DEA877A572F}"/>
              </a:ext>
            </a:extLst>
          </p:cNvPr>
          <p:cNvSpPr>
            <a:spLocks noGrp="1"/>
          </p:cNvSpPr>
          <p:nvPr>
            <p:ph idx="1"/>
          </p:nvPr>
        </p:nvSpPr>
        <p:spPr/>
        <p:txBody>
          <a:bodyPr/>
          <a:lstStyle/>
          <a:p>
            <a:r>
              <a:rPr lang="sv-SE" dirty="0"/>
              <a:t>Antal kontrolltimmar enligt tidredovisning livsmedel. </a:t>
            </a:r>
            <a:r>
              <a:rPr lang="sv-SE" dirty="0">
                <a:solidFill>
                  <a:srgbClr val="FF0000"/>
                </a:solidFill>
              </a:rPr>
              <a:t>Antal timmar enligt tidredovisning i ärendehanteringssystemet eller liknande.</a:t>
            </a:r>
          </a:p>
          <a:p>
            <a:r>
              <a:rPr lang="sv-SE" dirty="0"/>
              <a:t>Planerad kontroll enligt budget livsmedel. </a:t>
            </a:r>
            <a:r>
              <a:rPr lang="sv-SE" dirty="0">
                <a:solidFill>
                  <a:srgbClr val="FF0000"/>
                </a:solidFill>
              </a:rPr>
              <a:t>Planerad kontroll i timmar enligt budget.</a:t>
            </a:r>
          </a:p>
          <a:p>
            <a:endParaRPr lang="sv-SE" dirty="0">
              <a:solidFill>
                <a:srgbClr val="FF0000"/>
              </a:solidFill>
            </a:endParaRPr>
          </a:p>
          <a:p>
            <a:endParaRPr lang="sv-SE" dirty="0">
              <a:solidFill>
                <a:srgbClr val="FF0000"/>
              </a:solidFill>
            </a:endParaRPr>
          </a:p>
        </p:txBody>
      </p:sp>
      <p:pic>
        <p:nvPicPr>
          <p:cNvPr id="4" name="Bildobjekt 3">
            <a:extLst>
              <a:ext uri="{FF2B5EF4-FFF2-40B4-BE49-F238E27FC236}">
                <a16:creationId xmlns:a16="http://schemas.microsoft.com/office/drawing/2014/main" id="{AFD470BC-4290-6C92-AE4B-44238F080D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360702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2221706"/>
            <a:ext cx="7772400" cy="2413794"/>
          </a:xfrm>
        </p:spPr>
        <p:txBody>
          <a:bodyPr/>
          <a:lstStyle/>
          <a:p>
            <a:r>
              <a:rPr lang="sv-SE" altLang="sv-SE" sz="7200" b="1" dirty="0">
                <a:latin typeface="Myriad Pro" panose="020B0503030403020204" pitchFamily="34" charset="0"/>
              </a:rPr>
              <a:t>Vad kan bli fel?</a:t>
            </a:r>
          </a:p>
        </p:txBody>
      </p:sp>
      <p:pic>
        <p:nvPicPr>
          <p:cNvPr id="2" name="Bildobjekt 1">
            <a:extLst>
              <a:ext uri="{FF2B5EF4-FFF2-40B4-BE49-F238E27FC236}">
                <a16:creationId xmlns:a16="http://schemas.microsoft.com/office/drawing/2014/main" id="{22D15F90-5A0F-DCC9-615D-922F7FA88C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414383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927100"/>
            <a:ext cx="7772400" cy="1790700"/>
          </a:xfrm>
        </p:spPr>
        <p:txBody>
          <a:bodyPr/>
          <a:lstStyle/>
          <a:p>
            <a:r>
              <a:rPr lang="sv-SE" altLang="sv-SE" sz="7200" b="1" dirty="0">
                <a:latin typeface="Myriad Pro" panose="020B0503030403020204" pitchFamily="34" charset="0"/>
              </a:rPr>
              <a:t>Korrekt rådata</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552700"/>
            <a:ext cx="6693694" cy="4026694"/>
          </a:xfrm>
        </p:spPr>
        <p:txBody>
          <a:bodyPr/>
          <a:lstStyle/>
          <a:p>
            <a:pPr algn="l"/>
            <a:r>
              <a:rPr lang="sv-SE" altLang="sv-SE" sz="2800" dirty="0">
                <a:solidFill>
                  <a:schemeClr val="tx1"/>
                </a:solidFill>
                <a:latin typeface="Myriad Pro" panose="020B0503030403020204" pitchFamily="34" charset="0"/>
              </a:rPr>
              <a:t>Alla beräkningar sker i miljöbarometern, men varje miljökontor måste kvalitets-granska de uppgifter som man lämnar ifrån sig.</a:t>
            </a:r>
          </a:p>
          <a:p>
            <a:pPr algn="l"/>
            <a:endParaRPr lang="sv-SE" altLang="sv-SE" sz="2800" dirty="0">
              <a:solidFill>
                <a:schemeClr val="tx1"/>
              </a:solidFill>
              <a:latin typeface="Myriad Pro" panose="020B0503030403020204" pitchFamily="34" charset="0"/>
            </a:endParaRPr>
          </a:p>
          <a:p>
            <a:pPr algn="l"/>
            <a:r>
              <a:rPr lang="sv-SE" altLang="sv-SE" sz="2800" dirty="0">
                <a:solidFill>
                  <a:schemeClr val="tx1"/>
                </a:solidFill>
                <a:latin typeface="Myriad Pro" panose="020B0503030403020204" pitchFamily="34" charset="0"/>
              </a:rPr>
              <a:t>Ett tillförlitligt resultat bygger på god rådata.</a:t>
            </a:r>
          </a:p>
        </p:txBody>
      </p:sp>
      <p:pic>
        <p:nvPicPr>
          <p:cNvPr id="2" name="Bildobjekt 1">
            <a:extLst>
              <a:ext uri="{FF2B5EF4-FFF2-40B4-BE49-F238E27FC236}">
                <a16:creationId xmlns:a16="http://schemas.microsoft.com/office/drawing/2014/main" id="{9F77D884-E009-862D-6169-4286D13818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24420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14414"/>
            <a:ext cx="7772400" cy="1750219"/>
          </a:xfrm>
        </p:spPr>
        <p:txBody>
          <a:bodyPr/>
          <a:lstStyle/>
          <a:p>
            <a:r>
              <a:rPr lang="sv-SE" altLang="sv-SE" sz="7200" b="1" dirty="0">
                <a:latin typeface="Myriad Pro" panose="020B0503030403020204" pitchFamily="34" charset="0"/>
              </a:rPr>
              <a:t>Tolkningar!</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309813" y="2757488"/>
            <a:ext cx="7886700" cy="3821906"/>
          </a:xfrm>
        </p:spPr>
        <p:txBody>
          <a:bodyPr/>
          <a:lstStyle/>
          <a:p>
            <a:pPr algn="l"/>
            <a:r>
              <a:rPr lang="sv-SE" altLang="sv-SE" sz="2800" dirty="0">
                <a:solidFill>
                  <a:schemeClr val="tx1"/>
                </a:solidFill>
                <a:latin typeface="Myriad Pro" panose="020B0503030403020204" pitchFamily="34" charset="0"/>
              </a:rPr>
              <a:t>Nyckeltalssamarbetet utvecklas succesivt och det kan finnas skillnader i värden som beror på olika tolkningar av definitioner och sannolikt också olika mätmetoder.</a:t>
            </a:r>
            <a:endParaRPr lang="sv-SE" altLang="sv-SE" sz="1100" dirty="0">
              <a:solidFill>
                <a:schemeClr val="tx1"/>
              </a:solidFill>
              <a:latin typeface="Myriad Pro" panose="020B0503030403020204" pitchFamily="34" charset="0"/>
            </a:endParaRPr>
          </a:p>
          <a:p>
            <a:pPr algn="l"/>
            <a:endParaRPr lang="sv-SE" altLang="sv-SE" sz="2800" dirty="0">
              <a:solidFill>
                <a:schemeClr val="tx1"/>
              </a:solidFill>
              <a:latin typeface="Myriad Pro" panose="020B0503030403020204" pitchFamily="34" charset="0"/>
            </a:endParaRPr>
          </a:p>
        </p:txBody>
      </p:sp>
      <p:pic>
        <p:nvPicPr>
          <p:cNvPr id="2" name="Bildobjekt 1">
            <a:extLst>
              <a:ext uri="{FF2B5EF4-FFF2-40B4-BE49-F238E27FC236}">
                <a16:creationId xmlns:a16="http://schemas.microsoft.com/office/drawing/2014/main" id="{D7EB4F91-3479-E67D-8DFE-F5D4C74E9C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1356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stretch>
            <a:fillRect t="-69000" b="-69000"/>
          </a:stretch>
        </a:blip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E53CE35-7CC8-43D0-8F7A-C1D385E245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
        <p:nvSpPr>
          <p:cNvPr id="9" name="textruta 8">
            <a:extLst>
              <a:ext uri="{FF2B5EF4-FFF2-40B4-BE49-F238E27FC236}">
                <a16:creationId xmlns:a16="http://schemas.microsoft.com/office/drawing/2014/main" id="{B1FF544D-4C7E-09B8-298F-BFEC5C5AD119}"/>
              </a:ext>
            </a:extLst>
          </p:cNvPr>
          <p:cNvSpPr txBox="1"/>
          <p:nvPr/>
        </p:nvSpPr>
        <p:spPr>
          <a:xfrm>
            <a:off x="1306286" y="1179234"/>
            <a:ext cx="9979233" cy="3970318"/>
          </a:xfrm>
          <a:prstGeom prst="rect">
            <a:avLst/>
          </a:prstGeom>
          <a:noFill/>
        </p:spPr>
        <p:txBody>
          <a:bodyPr wrap="square">
            <a:spAutoFit/>
          </a:bodyPr>
          <a:lstStyle/>
          <a:p>
            <a:r>
              <a:rPr lang="sv-SE" sz="2800" dirty="0">
                <a:effectLst/>
                <a:latin typeface="Calibri" panose="020F0502020204030204" pitchFamily="34" charset="0"/>
                <a:ea typeface="Calibri" panose="020F0502020204030204" pitchFamily="34" charset="0"/>
              </a:rPr>
              <a:t>09.00 – 09,20  Inledning och presentation av arbetsgruppen - Elin</a:t>
            </a:r>
          </a:p>
          <a:p>
            <a:r>
              <a:rPr lang="sv-SE" sz="2800" dirty="0">
                <a:effectLst/>
                <a:latin typeface="Calibri" panose="020F0502020204030204" pitchFamily="34" charset="0"/>
                <a:ea typeface="Calibri" panose="020F0502020204030204" pitchFamily="34" charset="0"/>
              </a:rPr>
              <a:t>09,20 – 10,00  Miljöbarometern &amp; frågor – Lisen </a:t>
            </a:r>
          </a:p>
          <a:p>
            <a:r>
              <a:rPr lang="sv-SE" sz="2800" dirty="0">
                <a:effectLst/>
                <a:latin typeface="Calibri" panose="020F0502020204030204" pitchFamily="34" charset="0"/>
                <a:ea typeface="Calibri" panose="020F0502020204030204" pitchFamily="34" charset="0"/>
              </a:rPr>
              <a:t>10,00 – 10,15  Paus</a:t>
            </a:r>
          </a:p>
          <a:p>
            <a:r>
              <a:rPr lang="sv-SE" sz="2800" dirty="0">
                <a:effectLst/>
                <a:latin typeface="Calibri" panose="020F0502020204030204" pitchFamily="34" charset="0"/>
                <a:ea typeface="Calibri" panose="020F0502020204030204" pitchFamily="34" charset="0"/>
              </a:rPr>
              <a:t>10,15 – 10,45  Repetition av definitioner – Sophie</a:t>
            </a:r>
          </a:p>
          <a:p>
            <a:r>
              <a:rPr lang="sv-SE" sz="2800" dirty="0">
                <a:effectLst/>
                <a:latin typeface="Calibri" panose="020F0502020204030204" pitchFamily="34" charset="0"/>
                <a:ea typeface="Calibri" panose="020F0502020204030204" pitchFamily="34" charset="0"/>
              </a:rPr>
              <a:t>10,45 – 11,00  Vad kan bli fel?! – Charlotte</a:t>
            </a:r>
          </a:p>
          <a:p>
            <a:r>
              <a:rPr lang="sv-SE" sz="2800" dirty="0">
                <a:effectLst/>
                <a:latin typeface="Calibri" panose="020F0502020204030204" pitchFamily="34" charset="0"/>
                <a:ea typeface="Calibri" panose="020F0502020204030204" pitchFamily="34" charset="0"/>
              </a:rPr>
              <a:t>11,00 – 11,05  Paus</a:t>
            </a:r>
          </a:p>
          <a:p>
            <a:r>
              <a:rPr lang="sv-SE" sz="2800" dirty="0">
                <a:effectLst/>
                <a:latin typeface="Calibri" panose="020F0502020204030204" pitchFamily="34" charset="0"/>
                <a:ea typeface="Calibri" panose="020F0502020204030204" pitchFamily="34" charset="0"/>
              </a:rPr>
              <a:t>11,05 – 11,15  Rimlighetsbedömningar - Patrik</a:t>
            </a:r>
          </a:p>
          <a:p>
            <a:r>
              <a:rPr lang="sv-SE" sz="2800" dirty="0">
                <a:effectLst/>
                <a:latin typeface="Calibri" panose="020F0502020204030204" pitchFamily="34" charset="0"/>
                <a:ea typeface="Calibri" panose="020F0502020204030204" pitchFamily="34" charset="0"/>
              </a:rPr>
              <a:t>11,15 – 11,25  Information om </a:t>
            </a:r>
            <a:r>
              <a:rPr lang="sv-SE" sz="2800" dirty="0" err="1">
                <a:effectLst/>
                <a:latin typeface="Calibri" panose="020F0502020204030204" pitchFamily="34" charset="0"/>
                <a:ea typeface="Calibri" panose="020F0502020204030204" pitchFamily="34" charset="0"/>
              </a:rPr>
              <a:t>SKR´s</a:t>
            </a:r>
            <a:r>
              <a:rPr lang="sv-SE" sz="2800" dirty="0">
                <a:effectLst/>
                <a:latin typeface="Calibri" panose="020F0502020204030204" pitchFamily="34" charset="0"/>
                <a:ea typeface="Calibri" panose="020F0502020204030204" pitchFamily="34" charset="0"/>
              </a:rPr>
              <a:t> nationella arbete - Charlotte</a:t>
            </a:r>
          </a:p>
          <a:p>
            <a:r>
              <a:rPr lang="sv-SE" sz="2800" dirty="0">
                <a:effectLst/>
                <a:latin typeface="Calibri" panose="020F0502020204030204" pitchFamily="34" charset="0"/>
                <a:ea typeface="Calibri" panose="020F0502020204030204" pitchFamily="34" charset="0"/>
              </a:rPr>
              <a:t>11,25 – 12,00  Övrigt</a:t>
            </a:r>
          </a:p>
        </p:txBody>
      </p:sp>
    </p:spTree>
    <p:extLst>
      <p:ext uri="{BB962C8B-B14F-4D97-AF65-F5344CB8AC3E}">
        <p14:creationId xmlns:p14="http://schemas.microsoft.com/office/powerpoint/2010/main" val="33326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Kvalitet!</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algn="l"/>
            <a:r>
              <a:rPr lang="sv-SE" sz="2800" dirty="0">
                <a:solidFill>
                  <a:schemeClr val="tx1"/>
                </a:solidFill>
                <a:latin typeface="Myriad Pro" panose="020B0503030403020204" pitchFamily="34" charset="0"/>
              </a:rPr>
              <a:t>Varje miljökontor ansvarar för att de lämna-de uppgifterna är granskade och korrekta.</a:t>
            </a:r>
          </a:p>
          <a:p>
            <a:pPr algn="l"/>
            <a:endParaRPr lang="sv-SE" sz="1100" dirty="0">
              <a:solidFill>
                <a:schemeClr val="tx1"/>
              </a:solidFill>
              <a:latin typeface="Myriad Pro" panose="020B0503030403020204" pitchFamily="34" charset="0"/>
            </a:endParaRPr>
          </a:p>
          <a:p>
            <a:pPr algn="l"/>
            <a:r>
              <a:rPr lang="sv-SE" altLang="sv-SE" sz="2800" dirty="0">
                <a:solidFill>
                  <a:schemeClr val="tx1"/>
                </a:solidFill>
                <a:latin typeface="Myriad Pro" panose="020B0503030403020204" pitchFamily="34" charset="0"/>
              </a:rPr>
              <a:t>Men alla uppgifter som lämnats tidigare år är sannolikt inte rimliga. Då går det inte att lita på statistiken</a:t>
            </a:r>
          </a:p>
        </p:txBody>
      </p:sp>
      <p:pic>
        <p:nvPicPr>
          <p:cNvPr id="2" name="Bildobjekt 1">
            <a:extLst>
              <a:ext uri="{FF2B5EF4-FFF2-40B4-BE49-F238E27FC236}">
                <a16:creationId xmlns:a16="http://schemas.microsoft.com/office/drawing/2014/main" id="{53D19CAC-89AA-F427-D421-B0D7D82357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13850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Enkla rådata</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timtaxa</a:t>
            </a:r>
          </a:p>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tillsynsintäkter</a:t>
            </a:r>
          </a:p>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antal kommuninvånare</a:t>
            </a:r>
          </a:p>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antal livsmedelsanläggningar</a:t>
            </a:r>
          </a:p>
        </p:txBody>
      </p:sp>
      <p:pic>
        <p:nvPicPr>
          <p:cNvPr id="2" name="Bildobjekt 1">
            <a:extLst>
              <a:ext uri="{FF2B5EF4-FFF2-40B4-BE49-F238E27FC236}">
                <a16:creationId xmlns:a16="http://schemas.microsoft.com/office/drawing/2014/main" id="{725F49C7-A908-0869-3296-855173DC87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26862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Krävande rådata</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antal årsarbetskrafter (kvalitetsbrister)</a:t>
            </a:r>
          </a:p>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antal tillsynsbesök (olika tolkningar/kvalitetsbrister)</a:t>
            </a:r>
          </a:p>
          <a:p>
            <a:pPr marL="457200" indent="-457200" algn="l">
              <a:buFont typeface="Arial" panose="020B0604020202020204" pitchFamily="34" charset="0"/>
              <a:buChar char="•"/>
            </a:pPr>
            <a:r>
              <a:rPr lang="sv-SE" altLang="sv-SE" sz="2800" dirty="0">
                <a:solidFill>
                  <a:schemeClr val="tx1"/>
                </a:solidFill>
                <a:latin typeface="Myriad Pro" panose="020B0503030403020204" pitchFamily="34" charset="0"/>
              </a:rPr>
              <a:t>bruttokostnader (kvalitetsbrister)</a:t>
            </a:r>
          </a:p>
          <a:p>
            <a:pPr marL="457200" indent="-457200" algn="l">
              <a:buFont typeface="Arial" panose="020B0604020202020204" pitchFamily="34" charset="0"/>
              <a:buChar char="•"/>
            </a:pPr>
            <a:endParaRPr lang="sv-SE" altLang="sv-SE" sz="2800" dirty="0">
              <a:solidFill>
                <a:schemeClr val="tx1"/>
              </a:solidFill>
              <a:latin typeface="Myriad Pro" panose="020B0503030403020204" pitchFamily="34" charset="0"/>
            </a:endParaRPr>
          </a:p>
        </p:txBody>
      </p:sp>
      <p:pic>
        <p:nvPicPr>
          <p:cNvPr id="2" name="Bildobjekt 1">
            <a:extLst>
              <a:ext uri="{FF2B5EF4-FFF2-40B4-BE49-F238E27FC236}">
                <a16:creationId xmlns:a16="http://schemas.microsoft.com/office/drawing/2014/main" id="{3458D23F-9F30-A639-E0D6-BB3D8FF08B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18494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Stabilt!</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algn="l"/>
            <a:r>
              <a:rPr lang="sv-SE" altLang="sv-SE" sz="2800" dirty="0">
                <a:solidFill>
                  <a:schemeClr val="tx1"/>
                </a:solidFill>
                <a:latin typeface="Myriad Pro" panose="020B0503030403020204" pitchFamily="34" charset="0"/>
              </a:rPr>
              <a:t>Följande nyckeltal baseras på enkla rådata och bedöms som tillförlitliga och jämförbara</a:t>
            </a:r>
          </a:p>
        </p:txBody>
      </p:sp>
      <p:pic>
        <p:nvPicPr>
          <p:cNvPr id="2" name="Bildobjekt 1">
            <a:extLst>
              <a:ext uri="{FF2B5EF4-FFF2-40B4-BE49-F238E27FC236}">
                <a16:creationId xmlns:a16="http://schemas.microsoft.com/office/drawing/2014/main" id="{88E02688-1848-C2DE-895A-683330685D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188150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D3607-5006-4F0D-9DCE-DA2E954BD950}"/>
              </a:ext>
            </a:extLst>
          </p:cNvPr>
          <p:cNvSpPr>
            <a:spLocks noGrp="1"/>
          </p:cNvSpPr>
          <p:nvPr>
            <p:ph type="title"/>
          </p:nvPr>
        </p:nvSpPr>
        <p:spPr/>
        <p:txBody>
          <a:bodyPr/>
          <a:lstStyle/>
          <a:p>
            <a:r>
              <a:rPr lang="sv-SE" sz="7200" b="1" dirty="0">
                <a:latin typeface="Myriad Pro" panose="020B0503030403020204" pitchFamily="34" charset="0"/>
              </a:rPr>
              <a:t>Timtaxa MB</a:t>
            </a:r>
          </a:p>
        </p:txBody>
      </p:sp>
      <p:sp>
        <p:nvSpPr>
          <p:cNvPr id="7" name="Platshållare för innehåll 6">
            <a:extLst>
              <a:ext uri="{FF2B5EF4-FFF2-40B4-BE49-F238E27FC236}">
                <a16:creationId xmlns:a16="http://schemas.microsoft.com/office/drawing/2014/main" id="{F0E91A55-C6E5-4510-ADFD-67867858C82E}"/>
              </a:ext>
            </a:extLst>
          </p:cNvPr>
          <p:cNvSpPr>
            <a:spLocks noGrp="1"/>
          </p:cNvSpPr>
          <p:nvPr>
            <p:ph idx="1"/>
          </p:nvPr>
        </p:nvSpPr>
        <p:spPr>
          <a:xfrm>
            <a:off x="1981200" y="4229101"/>
            <a:ext cx="8229600" cy="1897063"/>
          </a:xfrm>
        </p:spPr>
        <p:txBody>
          <a:bodyPr/>
          <a:lstStyle/>
          <a:p>
            <a:endParaRPr lang="sv-SE" dirty="0"/>
          </a:p>
        </p:txBody>
      </p:sp>
      <p:pic>
        <p:nvPicPr>
          <p:cNvPr id="3" name="image4.png">
            <a:extLst>
              <a:ext uri="{FF2B5EF4-FFF2-40B4-BE49-F238E27FC236}">
                <a16:creationId xmlns:a16="http://schemas.microsoft.com/office/drawing/2014/main" id="{8F33B3BA-2855-F1FF-1029-BC6F3871E628}"/>
              </a:ext>
            </a:extLst>
          </p:cNvPr>
          <p:cNvPicPr>
            <a:picLocks noChangeAspect="1"/>
          </p:cNvPicPr>
          <p:nvPr/>
        </p:nvPicPr>
        <p:blipFill>
          <a:blip r:embed="rId2" cstate="print"/>
          <a:stretch>
            <a:fillRect/>
          </a:stretch>
        </p:blipFill>
        <p:spPr>
          <a:xfrm>
            <a:off x="1981201" y="1591310"/>
            <a:ext cx="8409963" cy="5178606"/>
          </a:xfrm>
          <a:prstGeom prst="rect">
            <a:avLst/>
          </a:prstGeom>
        </p:spPr>
      </p:pic>
      <p:pic>
        <p:nvPicPr>
          <p:cNvPr id="4" name="Bildobjekt 3">
            <a:extLst>
              <a:ext uri="{FF2B5EF4-FFF2-40B4-BE49-F238E27FC236}">
                <a16:creationId xmlns:a16="http://schemas.microsoft.com/office/drawing/2014/main" id="{1847217C-971A-9B00-125A-F395324D0D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98331" y="6000205"/>
            <a:ext cx="1257971" cy="664437"/>
          </a:xfrm>
          <a:prstGeom prst="rect">
            <a:avLst/>
          </a:prstGeom>
          <a:noFill/>
        </p:spPr>
      </p:pic>
    </p:spTree>
    <p:extLst>
      <p:ext uri="{BB962C8B-B14F-4D97-AF65-F5344CB8AC3E}">
        <p14:creationId xmlns:p14="http://schemas.microsoft.com/office/powerpoint/2010/main" val="373239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D3607-5006-4F0D-9DCE-DA2E954BD950}"/>
              </a:ext>
            </a:extLst>
          </p:cNvPr>
          <p:cNvSpPr>
            <a:spLocks noGrp="1"/>
          </p:cNvSpPr>
          <p:nvPr>
            <p:ph type="title"/>
          </p:nvPr>
        </p:nvSpPr>
        <p:spPr/>
        <p:txBody>
          <a:bodyPr/>
          <a:lstStyle/>
          <a:p>
            <a:r>
              <a:rPr lang="sv-SE" sz="7200" b="1" dirty="0">
                <a:latin typeface="Myriad Pro" panose="020B0503030403020204" pitchFamily="34" charset="0"/>
              </a:rPr>
              <a:t>Timtaxa MB</a:t>
            </a:r>
          </a:p>
        </p:txBody>
      </p:sp>
      <p:sp>
        <p:nvSpPr>
          <p:cNvPr id="7" name="Platshållare för innehåll 6">
            <a:extLst>
              <a:ext uri="{FF2B5EF4-FFF2-40B4-BE49-F238E27FC236}">
                <a16:creationId xmlns:a16="http://schemas.microsoft.com/office/drawing/2014/main" id="{F0E91A55-C6E5-4510-ADFD-67867858C82E}"/>
              </a:ext>
            </a:extLst>
          </p:cNvPr>
          <p:cNvSpPr>
            <a:spLocks noGrp="1"/>
          </p:cNvSpPr>
          <p:nvPr>
            <p:ph idx="1"/>
          </p:nvPr>
        </p:nvSpPr>
        <p:spPr>
          <a:xfrm>
            <a:off x="1981200" y="4229101"/>
            <a:ext cx="8229600" cy="1897063"/>
          </a:xfrm>
        </p:spPr>
        <p:txBody>
          <a:bodyPr/>
          <a:lstStyle/>
          <a:p>
            <a:endParaRPr lang="sv-SE" dirty="0"/>
          </a:p>
        </p:txBody>
      </p:sp>
      <p:pic>
        <p:nvPicPr>
          <p:cNvPr id="4" name="image5.png">
            <a:extLst>
              <a:ext uri="{FF2B5EF4-FFF2-40B4-BE49-F238E27FC236}">
                <a16:creationId xmlns:a16="http://schemas.microsoft.com/office/drawing/2014/main" id="{F168B082-C1E6-5813-A3A3-E859CCE3C67D}"/>
              </a:ext>
            </a:extLst>
          </p:cNvPr>
          <p:cNvPicPr>
            <a:picLocks noChangeAspect="1"/>
          </p:cNvPicPr>
          <p:nvPr/>
        </p:nvPicPr>
        <p:blipFill>
          <a:blip r:embed="rId2" cstate="print"/>
          <a:stretch>
            <a:fillRect/>
          </a:stretch>
        </p:blipFill>
        <p:spPr>
          <a:xfrm>
            <a:off x="1981201" y="1603375"/>
            <a:ext cx="8229599" cy="5057484"/>
          </a:xfrm>
          <a:prstGeom prst="rect">
            <a:avLst/>
          </a:prstGeom>
        </p:spPr>
      </p:pic>
      <p:pic>
        <p:nvPicPr>
          <p:cNvPr id="3" name="Bildobjekt 2">
            <a:extLst>
              <a:ext uri="{FF2B5EF4-FFF2-40B4-BE49-F238E27FC236}">
                <a16:creationId xmlns:a16="http://schemas.microsoft.com/office/drawing/2014/main" id="{AA4826C1-B5D5-3766-004A-A95546D67D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41874" y="6052457"/>
            <a:ext cx="1214428" cy="612186"/>
          </a:xfrm>
          <a:prstGeom prst="rect">
            <a:avLst/>
          </a:prstGeom>
          <a:noFill/>
        </p:spPr>
      </p:pic>
    </p:spTree>
    <p:extLst>
      <p:ext uri="{BB962C8B-B14F-4D97-AF65-F5344CB8AC3E}">
        <p14:creationId xmlns:p14="http://schemas.microsoft.com/office/powerpoint/2010/main" val="3585151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Mycket skakigt!!</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algn="l"/>
            <a:r>
              <a:rPr lang="sv-SE" altLang="sv-SE" sz="2800" dirty="0">
                <a:solidFill>
                  <a:schemeClr val="tx1"/>
                </a:solidFill>
                <a:latin typeface="Myriad Pro" panose="020B0503030403020204" pitchFamily="34" charset="0"/>
              </a:rPr>
              <a:t>Följande nyckeltal baseras på en eller flera krävande rådata rådata och statistiken bedöms kunna innehålla enskilda resultat som bedöms som tydligt otillförlitliga.</a:t>
            </a:r>
          </a:p>
        </p:txBody>
      </p:sp>
      <p:pic>
        <p:nvPicPr>
          <p:cNvPr id="2" name="Bildobjekt 1">
            <a:extLst>
              <a:ext uri="{FF2B5EF4-FFF2-40B4-BE49-F238E27FC236}">
                <a16:creationId xmlns:a16="http://schemas.microsoft.com/office/drawing/2014/main" id="{2A31C343-09DE-2C6C-A2A0-F6A9D5D53E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71336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a:latin typeface="Myriad Pro" panose="020B0503030403020204" pitchFamily="34" charset="0"/>
              </a:rPr>
              <a:t>Självfinansiering</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457450"/>
            <a:ext cx="6693694" cy="4121944"/>
          </a:xfrm>
        </p:spPr>
        <p:txBody>
          <a:bodyPr/>
          <a:lstStyle/>
          <a:p>
            <a:pPr algn="l"/>
            <a:endParaRPr lang="sv-SE" altLang="sv-SE" sz="2800" dirty="0">
              <a:solidFill>
                <a:schemeClr val="tx1"/>
              </a:solidFill>
              <a:latin typeface="Myriad Pro" panose="020B0503030403020204" pitchFamily="34" charset="0"/>
            </a:endParaRPr>
          </a:p>
        </p:txBody>
      </p:sp>
      <p:pic>
        <p:nvPicPr>
          <p:cNvPr id="2" name="image11.png">
            <a:extLst>
              <a:ext uri="{FF2B5EF4-FFF2-40B4-BE49-F238E27FC236}">
                <a16:creationId xmlns:a16="http://schemas.microsoft.com/office/drawing/2014/main" id="{45AE5B19-EF5F-D399-A543-AA4E6FEDBF0E}"/>
              </a:ext>
            </a:extLst>
          </p:cNvPr>
          <p:cNvPicPr>
            <a:picLocks noChangeAspect="1"/>
          </p:cNvPicPr>
          <p:nvPr/>
        </p:nvPicPr>
        <p:blipFill>
          <a:blip r:embed="rId2" cstate="print"/>
          <a:stretch>
            <a:fillRect/>
          </a:stretch>
        </p:blipFill>
        <p:spPr>
          <a:xfrm>
            <a:off x="2895600" y="2457451"/>
            <a:ext cx="6693694" cy="3960127"/>
          </a:xfrm>
          <a:prstGeom prst="rect">
            <a:avLst/>
          </a:prstGeom>
        </p:spPr>
      </p:pic>
      <p:pic>
        <p:nvPicPr>
          <p:cNvPr id="4" name="Bildobjekt 3">
            <a:extLst>
              <a:ext uri="{FF2B5EF4-FFF2-40B4-BE49-F238E27FC236}">
                <a16:creationId xmlns:a16="http://schemas.microsoft.com/office/drawing/2014/main" id="{88D95F1E-872A-E82A-5A21-195A4758E4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5850729"/>
            <a:ext cx="1797902" cy="813913"/>
          </a:xfrm>
          <a:prstGeom prst="rect">
            <a:avLst/>
          </a:prstGeom>
          <a:noFill/>
        </p:spPr>
      </p:pic>
    </p:spTree>
    <p:extLst>
      <p:ext uri="{BB962C8B-B14F-4D97-AF65-F5344CB8AC3E}">
        <p14:creationId xmlns:p14="http://schemas.microsoft.com/office/powerpoint/2010/main" val="208814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err="1">
                <a:latin typeface="Myriad Pro" panose="020B0503030403020204" pitchFamily="34" charset="0"/>
              </a:rPr>
              <a:t>Bruttokostn</a:t>
            </a:r>
            <a:r>
              <a:rPr lang="sv-SE" altLang="sv-SE" sz="7200" b="1" dirty="0">
                <a:latin typeface="Myriad Pro" panose="020B0503030403020204" pitchFamily="34" charset="0"/>
              </a:rPr>
              <a:t>/</a:t>
            </a:r>
            <a:r>
              <a:rPr lang="sv-SE" altLang="sv-SE" sz="7200" b="1" dirty="0" err="1">
                <a:latin typeface="Myriad Pro" panose="020B0503030403020204" pitchFamily="34" charset="0"/>
              </a:rPr>
              <a:t>åa</a:t>
            </a:r>
            <a:endParaRPr lang="sv-SE" altLang="sv-SE" sz="7200" b="1" dirty="0">
              <a:latin typeface="Myriad Pro" panose="020B0503030403020204" pitchFamily="34" charset="0"/>
            </a:endParaRP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457450"/>
            <a:ext cx="6693694" cy="4121944"/>
          </a:xfrm>
        </p:spPr>
        <p:txBody>
          <a:bodyPr/>
          <a:lstStyle/>
          <a:p>
            <a:pPr algn="l"/>
            <a:endParaRPr lang="sv-SE" altLang="sv-SE" sz="2800" dirty="0">
              <a:solidFill>
                <a:schemeClr val="tx1"/>
              </a:solidFill>
              <a:latin typeface="Myriad Pro" panose="020B0503030403020204" pitchFamily="34" charset="0"/>
            </a:endParaRPr>
          </a:p>
        </p:txBody>
      </p:sp>
      <p:pic>
        <p:nvPicPr>
          <p:cNvPr id="6" name="Bildobjekt 5">
            <a:extLst>
              <a:ext uri="{FF2B5EF4-FFF2-40B4-BE49-F238E27FC236}">
                <a16:creationId xmlns:a16="http://schemas.microsoft.com/office/drawing/2014/main" id="{C3C70DD7-C8FD-686F-36EA-9F081C8AAA69}"/>
              </a:ext>
            </a:extLst>
          </p:cNvPr>
          <p:cNvPicPr>
            <a:picLocks noChangeAspect="1"/>
          </p:cNvPicPr>
          <p:nvPr/>
        </p:nvPicPr>
        <p:blipFill>
          <a:blip r:embed="rId2"/>
          <a:stretch>
            <a:fillRect/>
          </a:stretch>
        </p:blipFill>
        <p:spPr>
          <a:xfrm>
            <a:off x="2895600" y="2390863"/>
            <a:ext cx="6693694" cy="4188531"/>
          </a:xfrm>
          <a:prstGeom prst="rect">
            <a:avLst/>
          </a:prstGeom>
        </p:spPr>
      </p:pic>
      <p:pic>
        <p:nvPicPr>
          <p:cNvPr id="2" name="Bildobjekt 1">
            <a:extLst>
              <a:ext uri="{FF2B5EF4-FFF2-40B4-BE49-F238E27FC236}">
                <a16:creationId xmlns:a16="http://schemas.microsoft.com/office/drawing/2014/main" id="{3FC7AC99-20E3-2FCD-BD6E-41F0DABB9C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01943" y="5878285"/>
            <a:ext cx="1754359" cy="786357"/>
          </a:xfrm>
          <a:prstGeom prst="rect">
            <a:avLst/>
          </a:prstGeom>
          <a:noFill/>
        </p:spPr>
      </p:pic>
    </p:spTree>
    <p:extLst>
      <p:ext uri="{BB962C8B-B14F-4D97-AF65-F5344CB8AC3E}">
        <p14:creationId xmlns:p14="http://schemas.microsoft.com/office/powerpoint/2010/main" val="14820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535907"/>
            <a:ext cx="7772400" cy="1293019"/>
          </a:xfrm>
        </p:spPr>
        <p:txBody>
          <a:bodyPr/>
          <a:lstStyle/>
          <a:p>
            <a:r>
              <a:rPr lang="sv-SE" altLang="sv-SE" sz="7200" b="1" dirty="0">
                <a:latin typeface="Myriad Pro" panose="020B0503030403020204" pitchFamily="34" charset="0"/>
              </a:rPr>
              <a:t>Skakigt!!</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3037304"/>
            <a:ext cx="7129463" cy="3315494"/>
          </a:xfrm>
        </p:spPr>
        <p:txBody>
          <a:bodyPr/>
          <a:lstStyle/>
          <a:p>
            <a:pPr algn="l"/>
            <a:r>
              <a:rPr lang="sv-SE" altLang="sv-SE" sz="2800" dirty="0">
                <a:solidFill>
                  <a:schemeClr val="tx1"/>
                </a:solidFill>
                <a:latin typeface="Myriad Pro" panose="020B0503030403020204" pitchFamily="34" charset="0"/>
              </a:rPr>
              <a:t>Följande nyckeltal baseras på en eller flera krävande rådata rådata och statistiken bedöms kunna innehålla enskilda resultat som är otillförlitliga.</a:t>
            </a:r>
          </a:p>
        </p:txBody>
      </p:sp>
      <p:pic>
        <p:nvPicPr>
          <p:cNvPr id="2" name="Bildobjekt 1">
            <a:extLst>
              <a:ext uri="{FF2B5EF4-FFF2-40B4-BE49-F238E27FC236}">
                <a16:creationId xmlns:a16="http://schemas.microsoft.com/office/drawing/2014/main" id="{D1BD6993-897E-8236-F1C5-D87ECBE95D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338251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77A9673-4801-483C-B3BA-972BE641C7AA}"/>
              </a:ext>
            </a:extLst>
          </p:cNvPr>
          <p:cNvSpPr>
            <a:spLocks noGrp="1"/>
          </p:cNvSpPr>
          <p:nvPr>
            <p:ph type="title"/>
          </p:nvPr>
        </p:nvSpPr>
        <p:spPr/>
        <p:txBody>
          <a:bodyPr/>
          <a:lstStyle/>
          <a:p>
            <a:pPr algn="ctr"/>
            <a:r>
              <a:rPr lang="sv-SE" b="1" dirty="0"/>
              <a:t>Tidsplan för rapportering av 2022</a:t>
            </a:r>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
        <p:nvSpPr>
          <p:cNvPr id="2" name="Pratbubbla: rektangel 1">
            <a:extLst>
              <a:ext uri="{FF2B5EF4-FFF2-40B4-BE49-F238E27FC236}">
                <a16:creationId xmlns:a16="http://schemas.microsoft.com/office/drawing/2014/main" id="{873170DF-A405-93F4-5071-EBCFCFB2E2C7}"/>
              </a:ext>
            </a:extLst>
          </p:cNvPr>
          <p:cNvSpPr/>
          <p:nvPr/>
        </p:nvSpPr>
        <p:spPr>
          <a:xfrm>
            <a:off x="782358" y="1895525"/>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25 JANUARI</a:t>
            </a:r>
          </a:p>
          <a:p>
            <a:pPr algn="ctr"/>
            <a:r>
              <a:rPr lang="sv-SE" dirty="0"/>
              <a:t>RAPPORTERINGEN  ÖPPNAR</a:t>
            </a:r>
          </a:p>
        </p:txBody>
      </p:sp>
      <p:sp>
        <p:nvSpPr>
          <p:cNvPr id="3" name="Pratbubbla: rektangel 2">
            <a:extLst>
              <a:ext uri="{FF2B5EF4-FFF2-40B4-BE49-F238E27FC236}">
                <a16:creationId xmlns:a16="http://schemas.microsoft.com/office/drawing/2014/main" id="{AD664353-37F0-F7C5-5A7F-61BD431ECEDC}"/>
              </a:ext>
            </a:extLst>
          </p:cNvPr>
          <p:cNvSpPr/>
          <p:nvPr/>
        </p:nvSpPr>
        <p:spPr>
          <a:xfrm>
            <a:off x="6058774" y="1920368"/>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15 MARS</a:t>
            </a:r>
          </a:p>
          <a:p>
            <a:pPr algn="ctr"/>
            <a:r>
              <a:rPr lang="sv-SE" dirty="0"/>
              <a:t>KLOCKAN 13 - 15</a:t>
            </a:r>
          </a:p>
          <a:p>
            <a:pPr algn="ctr"/>
            <a:r>
              <a:rPr lang="sv-SE" dirty="0"/>
              <a:t>GEMENSAM DIGITAL FRÅGESTUND</a:t>
            </a:r>
          </a:p>
        </p:txBody>
      </p:sp>
      <p:sp>
        <p:nvSpPr>
          <p:cNvPr id="4" name="Pratbubbla: rektangel 3">
            <a:extLst>
              <a:ext uri="{FF2B5EF4-FFF2-40B4-BE49-F238E27FC236}">
                <a16:creationId xmlns:a16="http://schemas.microsoft.com/office/drawing/2014/main" id="{EC96150E-1D70-956A-74B5-D2AE82BDE540}"/>
              </a:ext>
            </a:extLst>
          </p:cNvPr>
          <p:cNvSpPr/>
          <p:nvPr/>
        </p:nvSpPr>
        <p:spPr>
          <a:xfrm>
            <a:off x="782358" y="4054803"/>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31 MARS</a:t>
            </a:r>
          </a:p>
          <a:p>
            <a:pPr algn="ctr"/>
            <a:r>
              <a:rPr lang="sv-SE" dirty="0"/>
              <a:t>RAPPORTERINGEN STÄNGER</a:t>
            </a:r>
          </a:p>
        </p:txBody>
      </p:sp>
      <p:sp>
        <p:nvSpPr>
          <p:cNvPr id="8" name="Pratbubbla: rektangel 7">
            <a:extLst>
              <a:ext uri="{FF2B5EF4-FFF2-40B4-BE49-F238E27FC236}">
                <a16:creationId xmlns:a16="http://schemas.microsoft.com/office/drawing/2014/main" id="{84A1C794-1A7F-05F4-8129-B645C836360B}"/>
              </a:ext>
            </a:extLst>
          </p:cNvPr>
          <p:cNvSpPr/>
          <p:nvPr/>
        </p:nvSpPr>
        <p:spPr>
          <a:xfrm>
            <a:off x="3420566" y="4054802"/>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APRIL</a:t>
            </a:r>
          </a:p>
          <a:p>
            <a:pPr algn="ctr"/>
            <a:r>
              <a:rPr lang="sv-SE" dirty="0"/>
              <a:t>ARBETSGRUPPEN SAMMANSTÄLLER INRAPPORTERAD DATA</a:t>
            </a:r>
          </a:p>
        </p:txBody>
      </p:sp>
      <p:sp>
        <p:nvSpPr>
          <p:cNvPr id="10" name="Pratbubbla: rektangel 9">
            <a:extLst>
              <a:ext uri="{FF2B5EF4-FFF2-40B4-BE49-F238E27FC236}">
                <a16:creationId xmlns:a16="http://schemas.microsoft.com/office/drawing/2014/main" id="{5C6FC4D2-70E8-A54C-CBBB-D74075729BDB}"/>
              </a:ext>
            </a:extLst>
          </p:cNvPr>
          <p:cNvSpPr/>
          <p:nvPr/>
        </p:nvSpPr>
        <p:spPr>
          <a:xfrm>
            <a:off x="6096000" y="4054803"/>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12 MAJ</a:t>
            </a:r>
          </a:p>
          <a:p>
            <a:pPr algn="ctr"/>
            <a:r>
              <a:rPr lang="sv-SE" dirty="0"/>
              <a:t>RAPPORTEN ÄR FÄRDIG ATT SKICKAS TILL KOMMUNERNA</a:t>
            </a:r>
          </a:p>
        </p:txBody>
      </p:sp>
      <p:sp>
        <p:nvSpPr>
          <p:cNvPr id="11" name="Pratbubbla: rektangel 10">
            <a:extLst>
              <a:ext uri="{FF2B5EF4-FFF2-40B4-BE49-F238E27FC236}">
                <a16:creationId xmlns:a16="http://schemas.microsoft.com/office/drawing/2014/main" id="{DCA7B93C-0563-781E-B86C-175E43929989}"/>
              </a:ext>
            </a:extLst>
          </p:cNvPr>
          <p:cNvSpPr/>
          <p:nvPr/>
        </p:nvSpPr>
        <p:spPr>
          <a:xfrm>
            <a:off x="3420566" y="1895524"/>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RAPPORTERING </a:t>
            </a:r>
          </a:p>
        </p:txBody>
      </p:sp>
      <p:sp>
        <p:nvSpPr>
          <p:cNvPr id="12" name="Pratbubbla: rektangel 11">
            <a:extLst>
              <a:ext uri="{FF2B5EF4-FFF2-40B4-BE49-F238E27FC236}">
                <a16:creationId xmlns:a16="http://schemas.microsoft.com/office/drawing/2014/main" id="{2D7EB56F-FAD8-EC00-63B1-3BCC0EB519C4}"/>
              </a:ext>
            </a:extLst>
          </p:cNvPr>
          <p:cNvSpPr/>
          <p:nvPr/>
        </p:nvSpPr>
        <p:spPr>
          <a:xfrm>
            <a:off x="8696982" y="1920367"/>
            <a:ext cx="2344750" cy="132556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RAPPORTERING </a:t>
            </a:r>
          </a:p>
        </p:txBody>
      </p:sp>
    </p:spTree>
    <p:extLst>
      <p:ext uri="{BB962C8B-B14F-4D97-AF65-F5344CB8AC3E}">
        <p14:creationId xmlns:p14="http://schemas.microsoft.com/office/powerpoint/2010/main" val="390630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a:latin typeface="Myriad Pro" panose="020B0503030403020204" pitchFamily="34" charset="0"/>
              </a:rPr>
              <a:t>Intäkter/</a:t>
            </a:r>
            <a:r>
              <a:rPr lang="sv-SE" altLang="sv-SE" sz="7200" b="1" dirty="0" err="1">
                <a:latin typeface="Myriad Pro" panose="020B0503030403020204" pitchFamily="34" charset="0"/>
              </a:rPr>
              <a:t>åa</a:t>
            </a:r>
            <a:endParaRPr lang="sv-SE" altLang="sv-SE" sz="7200" b="1" dirty="0">
              <a:latin typeface="Myriad Pro" panose="020B0503030403020204" pitchFamily="34" charset="0"/>
            </a:endParaRP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457450"/>
            <a:ext cx="6693694" cy="4121944"/>
          </a:xfrm>
        </p:spPr>
        <p:txBody>
          <a:bodyPr/>
          <a:lstStyle/>
          <a:p>
            <a:pPr algn="l"/>
            <a:endParaRPr lang="sv-SE" altLang="sv-SE" sz="2800" dirty="0">
              <a:solidFill>
                <a:schemeClr val="tx1"/>
              </a:solidFill>
              <a:latin typeface="Myriad Pro" panose="020B0503030403020204" pitchFamily="34" charset="0"/>
            </a:endParaRPr>
          </a:p>
        </p:txBody>
      </p:sp>
      <p:pic>
        <p:nvPicPr>
          <p:cNvPr id="4" name="image20.png">
            <a:extLst>
              <a:ext uri="{FF2B5EF4-FFF2-40B4-BE49-F238E27FC236}">
                <a16:creationId xmlns:a16="http://schemas.microsoft.com/office/drawing/2014/main" id="{120F0DFC-C98E-7BE8-6C00-CA3AF81CB6AE}"/>
              </a:ext>
            </a:extLst>
          </p:cNvPr>
          <p:cNvPicPr>
            <a:picLocks noChangeAspect="1"/>
          </p:cNvPicPr>
          <p:nvPr/>
        </p:nvPicPr>
        <p:blipFill>
          <a:blip r:embed="rId2" cstate="print"/>
          <a:stretch>
            <a:fillRect/>
          </a:stretch>
        </p:blipFill>
        <p:spPr>
          <a:xfrm>
            <a:off x="2895602" y="2223084"/>
            <a:ext cx="6693693" cy="4356311"/>
          </a:xfrm>
          <a:prstGeom prst="rect">
            <a:avLst/>
          </a:prstGeom>
        </p:spPr>
      </p:pic>
      <p:pic>
        <p:nvPicPr>
          <p:cNvPr id="2" name="Bildobjekt 1">
            <a:extLst>
              <a:ext uri="{FF2B5EF4-FFF2-40B4-BE49-F238E27FC236}">
                <a16:creationId xmlns:a16="http://schemas.microsoft.com/office/drawing/2014/main" id="{07700035-203A-C0A9-572D-2E134CFE43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58103" y="5850729"/>
            <a:ext cx="1998199" cy="813913"/>
          </a:xfrm>
          <a:prstGeom prst="rect">
            <a:avLst/>
          </a:prstGeom>
          <a:noFill/>
        </p:spPr>
      </p:pic>
    </p:spTree>
    <p:extLst>
      <p:ext uri="{BB962C8B-B14F-4D97-AF65-F5344CB8AC3E}">
        <p14:creationId xmlns:p14="http://schemas.microsoft.com/office/powerpoint/2010/main" val="276581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err="1">
                <a:latin typeface="Myriad Pro" panose="020B0503030403020204" pitchFamily="34" charset="0"/>
              </a:rPr>
              <a:t>Åa</a:t>
            </a:r>
            <a:r>
              <a:rPr lang="sv-SE" altLang="sv-SE" sz="7200" b="1" dirty="0">
                <a:latin typeface="Myriad Pro" panose="020B0503030403020204" pitchFamily="34" charset="0"/>
              </a:rPr>
              <a:t>/10 000 </a:t>
            </a:r>
            <a:r>
              <a:rPr lang="sv-SE" altLang="sv-SE" sz="7200" b="1" dirty="0" err="1">
                <a:latin typeface="Myriad Pro" panose="020B0503030403020204" pitchFamily="34" charset="0"/>
              </a:rPr>
              <a:t>inv</a:t>
            </a:r>
            <a:endParaRPr lang="sv-SE" altLang="sv-SE" sz="7200" b="1" dirty="0">
              <a:latin typeface="Myriad Pro" panose="020B0503030403020204" pitchFamily="34" charset="0"/>
            </a:endParaRP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457450"/>
            <a:ext cx="6693694" cy="4121944"/>
          </a:xfrm>
        </p:spPr>
        <p:txBody>
          <a:bodyPr/>
          <a:lstStyle/>
          <a:p>
            <a:pPr algn="l"/>
            <a:endParaRPr lang="sv-SE" altLang="sv-SE" sz="2800" dirty="0">
              <a:solidFill>
                <a:schemeClr val="tx1"/>
              </a:solidFill>
              <a:latin typeface="Myriad Pro" panose="020B0503030403020204" pitchFamily="34" charset="0"/>
            </a:endParaRPr>
          </a:p>
        </p:txBody>
      </p:sp>
      <p:pic>
        <p:nvPicPr>
          <p:cNvPr id="2" name="image6.png">
            <a:extLst>
              <a:ext uri="{FF2B5EF4-FFF2-40B4-BE49-F238E27FC236}">
                <a16:creationId xmlns:a16="http://schemas.microsoft.com/office/drawing/2014/main" id="{6331EAAA-CD7C-96D6-72BC-29D517981E9F}"/>
              </a:ext>
            </a:extLst>
          </p:cNvPr>
          <p:cNvPicPr>
            <a:picLocks noChangeAspect="1"/>
          </p:cNvPicPr>
          <p:nvPr/>
        </p:nvPicPr>
        <p:blipFill>
          <a:blip r:embed="rId2" cstate="print"/>
          <a:stretch>
            <a:fillRect/>
          </a:stretch>
        </p:blipFill>
        <p:spPr>
          <a:xfrm>
            <a:off x="2705100" y="2365696"/>
            <a:ext cx="7358472" cy="4353887"/>
          </a:xfrm>
          <a:prstGeom prst="rect">
            <a:avLst/>
          </a:prstGeom>
        </p:spPr>
      </p:pic>
      <p:pic>
        <p:nvPicPr>
          <p:cNvPr id="4" name="Bildobjekt 3">
            <a:extLst>
              <a:ext uri="{FF2B5EF4-FFF2-40B4-BE49-F238E27FC236}">
                <a16:creationId xmlns:a16="http://schemas.microsoft.com/office/drawing/2014/main" id="{767ECC93-C39B-8171-CCA2-5E064ED88A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2200" y="5850729"/>
            <a:ext cx="1874102" cy="813913"/>
          </a:xfrm>
          <a:prstGeom prst="rect">
            <a:avLst/>
          </a:prstGeom>
          <a:noFill/>
        </p:spPr>
      </p:pic>
    </p:spTree>
    <p:extLst>
      <p:ext uri="{BB962C8B-B14F-4D97-AF65-F5344CB8AC3E}">
        <p14:creationId xmlns:p14="http://schemas.microsoft.com/office/powerpoint/2010/main" val="2730652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err="1">
                <a:latin typeface="Myriad Pro" panose="020B0503030403020204" pitchFamily="34" charset="0"/>
              </a:rPr>
              <a:t>Deb</a:t>
            </a:r>
            <a:r>
              <a:rPr lang="sv-SE" altLang="sv-SE" sz="7200" b="1" dirty="0">
                <a:latin typeface="Myriad Pro" panose="020B0503030403020204" pitchFamily="34" charset="0"/>
              </a:rPr>
              <a:t> </a:t>
            </a:r>
            <a:r>
              <a:rPr lang="sv-SE" altLang="sv-SE" sz="7200" b="1" dirty="0" err="1">
                <a:latin typeface="Myriad Pro" panose="020B0503030403020204" pitchFamily="34" charset="0"/>
              </a:rPr>
              <a:t>tim</a:t>
            </a:r>
            <a:r>
              <a:rPr lang="sv-SE" altLang="sv-SE" sz="7200" b="1" dirty="0">
                <a:latin typeface="Myriad Pro" panose="020B0503030403020204" pitchFamily="34" charset="0"/>
              </a:rPr>
              <a:t>/</a:t>
            </a:r>
            <a:r>
              <a:rPr lang="sv-SE" altLang="sv-SE" sz="7200" b="1" dirty="0" err="1">
                <a:latin typeface="Myriad Pro" panose="020B0503030403020204" pitchFamily="34" charset="0"/>
              </a:rPr>
              <a:t>åa</a:t>
            </a:r>
            <a:endParaRPr lang="sv-SE" altLang="sv-SE" sz="7200" b="1" dirty="0">
              <a:latin typeface="Myriad Pro" panose="020B0503030403020204" pitchFamily="34" charset="0"/>
            </a:endParaRPr>
          </a:p>
        </p:txBody>
      </p:sp>
      <p:pic>
        <p:nvPicPr>
          <p:cNvPr id="4" name="image9.png">
            <a:extLst>
              <a:ext uri="{FF2B5EF4-FFF2-40B4-BE49-F238E27FC236}">
                <a16:creationId xmlns:a16="http://schemas.microsoft.com/office/drawing/2014/main" id="{6D2F7D58-387E-6BA5-A3FF-B53C1AEFDBB2}"/>
              </a:ext>
            </a:extLst>
          </p:cNvPr>
          <p:cNvPicPr>
            <a:picLocks noChangeAspect="1"/>
          </p:cNvPicPr>
          <p:nvPr/>
        </p:nvPicPr>
        <p:blipFill>
          <a:blip r:embed="rId2" cstate="print"/>
          <a:stretch>
            <a:fillRect/>
          </a:stretch>
        </p:blipFill>
        <p:spPr>
          <a:xfrm>
            <a:off x="2664903" y="2457450"/>
            <a:ext cx="6895750" cy="4027240"/>
          </a:xfrm>
          <a:prstGeom prst="rect">
            <a:avLst/>
          </a:prstGeom>
        </p:spPr>
      </p:pic>
      <p:pic>
        <p:nvPicPr>
          <p:cNvPr id="2" name="Bildobjekt 1">
            <a:extLst>
              <a:ext uri="{FF2B5EF4-FFF2-40B4-BE49-F238E27FC236}">
                <a16:creationId xmlns:a16="http://schemas.microsoft.com/office/drawing/2014/main" id="{312C7297-078B-B138-F35A-A498834983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9726" y="5850729"/>
            <a:ext cx="2076576" cy="813913"/>
          </a:xfrm>
          <a:prstGeom prst="rect">
            <a:avLst/>
          </a:prstGeom>
          <a:noFill/>
        </p:spPr>
      </p:pic>
    </p:spTree>
    <p:extLst>
      <p:ext uri="{BB962C8B-B14F-4D97-AF65-F5344CB8AC3E}">
        <p14:creationId xmlns:p14="http://schemas.microsoft.com/office/powerpoint/2010/main" val="1713340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1450181"/>
          </a:xfrm>
        </p:spPr>
        <p:txBody>
          <a:bodyPr/>
          <a:lstStyle/>
          <a:p>
            <a:r>
              <a:rPr lang="sv-SE" altLang="sv-SE" sz="7200" b="1" dirty="0">
                <a:latin typeface="Myriad Pro" panose="020B0503030403020204" pitchFamily="34" charset="0"/>
              </a:rPr>
              <a:t> </a:t>
            </a:r>
            <a:r>
              <a:rPr lang="sv-SE" altLang="sv-SE" sz="7200" b="1" dirty="0" err="1">
                <a:latin typeface="Myriad Pro" panose="020B0503030403020204" pitchFamily="34" charset="0"/>
              </a:rPr>
              <a:t>Tillsynsb</a:t>
            </a:r>
            <a:r>
              <a:rPr lang="sv-SE" altLang="sv-SE" sz="7200" b="1" dirty="0">
                <a:latin typeface="Myriad Pro" panose="020B0503030403020204" pitchFamily="34" charset="0"/>
              </a:rPr>
              <a:t>./</a:t>
            </a:r>
            <a:r>
              <a:rPr lang="sv-SE" altLang="sv-SE" sz="7200" b="1" dirty="0" err="1">
                <a:latin typeface="Myriad Pro" panose="020B0503030403020204" pitchFamily="34" charset="0"/>
              </a:rPr>
              <a:t>åa</a:t>
            </a:r>
            <a:endParaRPr lang="sv-SE" altLang="sv-SE" sz="7200" b="1" dirty="0">
              <a:latin typeface="Myriad Pro" panose="020B0503030403020204" pitchFamily="34" charset="0"/>
            </a:endParaRP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895600" y="2457450"/>
            <a:ext cx="6693694" cy="4121944"/>
          </a:xfrm>
        </p:spPr>
        <p:txBody>
          <a:bodyPr/>
          <a:lstStyle/>
          <a:p>
            <a:pPr algn="l"/>
            <a:endParaRPr lang="sv-SE" altLang="sv-SE" sz="2800" dirty="0">
              <a:solidFill>
                <a:schemeClr val="tx1"/>
              </a:solidFill>
              <a:latin typeface="Myriad Pro" panose="020B0503030403020204" pitchFamily="34" charset="0"/>
            </a:endParaRPr>
          </a:p>
        </p:txBody>
      </p:sp>
      <p:pic>
        <p:nvPicPr>
          <p:cNvPr id="2" name="image13.png">
            <a:extLst>
              <a:ext uri="{FF2B5EF4-FFF2-40B4-BE49-F238E27FC236}">
                <a16:creationId xmlns:a16="http://schemas.microsoft.com/office/drawing/2014/main" id="{CB6B285D-5316-34E0-3354-C521FBEC6A1C}"/>
              </a:ext>
            </a:extLst>
          </p:cNvPr>
          <p:cNvPicPr>
            <a:picLocks noChangeAspect="1"/>
          </p:cNvPicPr>
          <p:nvPr/>
        </p:nvPicPr>
        <p:blipFill>
          <a:blip r:embed="rId2" cstate="print"/>
          <a:stretch>
            <a:fillRect/>
          </a:stretch>
        </p:blipFill>
        <p:spPr>
          <a:xfrm>
            <a:off x="2895601" y="2457450"/>
            <a:ext cx="6693693" cy="4121944"/>
          </a:xfrm>
          <a:prstGeom prst="rect">
            <a:avLst/>
          </a:prstGeom>
        </p:spPr>
      </p:pic>
      <p:pic>
        <p:nvPicPr>
          <p:cNvPr id="4" name="Bildobjekt 3">
            <a:extLst>
              <a:ext uri="{FF2B5EF4-FFF2-40B4-BE49-F238E27FC236}">
                <a16:creationId xmlns:a16="http://schemas.microsoft.com/office/drawing/2014/main" id="{9228BBFD-9BCC-E33A-7AE5-A8FB4FB092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53600" y="5782491"/>
            <a:ext cx="2102702" cy="882152"/>
          </a:xfrm>
          <a:prstGeom prst="rect">
            <a:avLst/>
          </a:prstGeom>
          <a:noFill/>
        </p:spPr>
      </p:pic>
    </p:spTree>
    <p:extLst>
      <p:ext uri="{BB962C8B-B14F-4D97-AF65-F5344CB8AC3E}">
        <p14:creationId xmlns:p14="http://schemas.microsoft.com/office/powerpoint/2010/main" val="403337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814389"/>
            <a:ext cx="7772400" cy="1528762"/>
          </a:xfrm>
        </p:spPr>
        <p:txBody>
          <a:bodyPr/>
          <a:lstStyle/>
          <a:p>
            <a:r>
              <a:rPr lang="sv-SE" altLang="sv-SE" sz="7200" b="1" dirty="0">
                <a:latin typeface="Myriad Pro" panose="020B0503030403020204" pitchFamily="34" charset="0"/>
              </a:rPr>
              <a:t>Reflektioner</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2343152"/>
            <a:ext cx="7129463" cy="4009647"/>
          </a:xfrm>
        </p:spPr>
        <p:txBody>
          <a:bodyPr/>
          <a:lstStyle/>
          <a:p>
            <a:pPr marL="457200" indent="-457200" algn="l">
              <a:buFont typeface="Arial" panose="020B0604020202020204" pitchFamily="34" charset="0"/>
              <a:buChar char="•"/>
            </a:pPr>
            <a:r>
              <a:rPr lang="sv-SE" sz="2800" dirty="0">
                <a:solidFill>
                  <a:schemeClr val="tx1"/>
                </a:solidFill>
                <a:latin typeface="Myriad Pro" panose="020B0503030403020204" pitchFamily="34" charset="0"/>
              </a:rPr>
              <a:t>Det finns stor spridning mellan miljökontoren gällande många nyckeltal.</a:t>
            </a:r>
          </a:p>
          <a:p>
            <a:pPr marL="457200" indent="-457200" algn="l">
              <a:buFont typeface="Arial" panose="020B0604020202020204" pitchFamily="34" charset="0"/>
              <a:buChar char="•"/>
            </a:pPr>
            <a:r>
              <a:rPr lang="sv-SE" sz="2800" dirty="0">
                <a:solidFill>
                  <a:schemeClr val="tx1"/>
                </a:solidFill>
                <a:latin typeface="Myriad Pro" panose="020B0503030403020204" pitchFamily="34" charset="0"/>
              </a:rPr>
              <a:t>Spridningen i resultat speglar inte alltid faktiska förhållanden.</a:t>
            </a:r>
          </a:p>
          <a:p>
            <a:pPr marL="457200" indent="-457200" algn="l">
              <a:buFont typeface="Arial" panose="020B0604020202020204" pitchFamily="34" charset="0"/>
              <a:buChar char="•"/>
            </a:pPr>
            <a:r>
              <a:rPr lang="sv-SE" sz="2800" dirty="0">
                <a:solidFill>
                  <a:schemeClr val="tx1"/>
                </a:solidFill>
                <a:latin typeface="Myriad Pro" panose="020B0503030403020204" pitchFamily="34" charset="0"/>
              </a:rPr>
              <a:t>Då kvaliteten för vissa nyckeltal sannolikt varierar mycket är det är svåra att dra några slutsatser och använda materialet för benchmarking.</a:t>
            </a:r>
          </a:p>
        </p:txBody>
      </p:sp>
      <p:pic>
        <p:nvPicPr>
          <p:cNvPr id="2" name="Bildobjekt 1">
            <a:extLst>
              <a:ext uri="{FF2B5EF4-FFF2-40B4-BE49-F238E27FC236}">
                <a16:creationId xmlns:a16="http://schemas.microsoft.com/office/drawing/2014/main" id="{AEFFEF9D-B01B-A840-90B5-166B242583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2953229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814389"/>
            <a:ext cx="7772400" cy="1528762"/>
          </a:xfrm>
        </p:spPr>
        <p:txBody>
          <a:bodyPr/>
          <a:lstStyle/>
          <a:p>
            <a:r>
              <a:rPr lang="sv-SE" altLang="sv-SE" sz="7200" b="1" dirty="0">
                <a:latin typeface="Myriad Pro" panose="020B0503030403020204" pitchFamily="34" charset="0"/>
              </a:rPr>
              <a:t>Vad behöver ske?</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552700" y="2343152"/>
            <a:ext cx="7129463" cy="4009647"/>
          </a:xfrm>
        </p:spPr>
        <p:txBody>
          <a:bodyPr/>
          <a:lstStyle/>
          <a:p>
            <a:pPr marL="457200" indent="-457200" algn="l">
              <a:buFont typeface="Arial" panose="020B0604020202020204" pitchFamily="34" charset="0"/>
              <a:buChar char="•"/>
            </a:pPr>
            <a:endParaRPr lang="sv-SE" sz="2800" dirty="0">
              <a:solidFill>
                <a:schemeClr val="tx1"/>
              </a:solidFill>
              <a:latin typeface="Myriad Pro" panose="020B0503030403020204" pitchFamily="34" charset="0"/>
            </a:endParaRPr>
          </a:p>
          <a:p>
            <a:pPr algn="l"/>
            <a:r>
              <a:rPr lang="sv-SE" altLang="sv-SE" sz="2800" dirty="0">
                <a:solidFill>
                  <a:schemeClr val="tx1"/>
                </a:solidFill>
                <a:latin typeface="Myriad Pro" panose="020B0503030403020204" pitchFamily="34" charset="0"/>
              </a:rPr>
              <a:t>Kommunerna behöver ta större ansvar för inrapporterade uppgifter. </a:t>
            </a:r>
          </a:p>
        </p:txBody>
      </p:sp>
      <p:pic>
        <p:nvPicPr>
          <p:cNvPr id="2" name="Bildobjekt 1">
            <a:extLst>
              <a:ext uri="{FF2B5EF4-FFF2-40B4-BE49-F238E27FC236}">
                <a16:creationId xmlns:a16="http://schemas.microsoft.com/office/drawing/2014/main" id="{8E26707C-5FBE-D1CD-5345-4A54672B78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537953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ubrik 1">
            <a:extLst>
              <a:ext uri="{FF2B5EF4-FFF2-40B4-BE49-F238E27FC236}">
                <a16:creationId xmlns:a16="http://schemas.microsoft.com/office/drawing/2014/main" id="{30952A30-EBA7-4612-92FA-F7EFAF0F053C}"/>
              </a:ext>
            </a:extLst>
          </p:cNvPr>
          <p:cNvSpPr>
            <a:spLocks noGrp="1"/>
          </p:cNvSpPr>
          <p:nvPr>
            <p:ph type="ctrTitle"/>
          </p:nvPr>
        </p:nvSpPr>
        <p:spPr>
          <a:xfrm>
            <a:off x="2209800" y="1007270"/>
            <a:ext cx="7772400" cy="2093119"/>
          </a:xfrm>
        </p:spPr>
        <p:txBody>
          <a:bodyPr/>
          <a:lstStyle/>
          <a:p>
            <a:r>
              <a:rPr lang="sv-SE" altLang="sv-SE" sz="7200" b="1" dirty="0">
                <a:latin typeface="Myriad Pro" panose="020B0503030403020204" pitchFamily="34" charset="0"/>
              </a:rPr>
              <a:t>Hur går det till?</a:t>
            </a:r>
          </a:p>
        </p:txBody>
      </p:sp>
      <p:sp>
        <p:nvSpPr>
          <p:cNvPr id="3" name="Underrubrik 2">
            <a:extLst>
              <a:ext uri="{FF2B5EF4-FFF2-40B4-BE49-F238E27FC236}">
                <a16:creationId xmlns:a16="http://schemas.microsoft.com/office/drawing/2014/main" id="{009A6B64-5A43-456C-A0CB-9CC4E9C332C8}"/>
              </a:ext>
            </a:extLst>
          </p:cNvPr>
          <p:cNvSpPr>
            <a:spLocks noGrp="1"/>
          </p:cNvSpPr>
          <p:nvPr>
            <p:ph type="subTitle" idx="1"/>
          </p:nvPr>
        </p:nvSpPr>
        <p:spPr>
          <a:xfrm>
            <a:off x="2309813" y="3100388"/>
            <a:ext cx="7886700" cy="3479006"/>
          </a:xfrm>
        </p:spPr>
        <p:txBody>
          <a:bodyPr/>
          <a:lstStyle/>
          <a:p>
            <a:pPr algn="l"/>
            <a:r>
              <a:rPr lang="sv-SE" sz="2800" dirty="0">
                <a:solidFill>
                  <a:schemeClr val="tx1"/>
                </a:solidFill>
                <a:latin typeface="Myriad Pro" panose="020B0503030403020204" pitchFamily="34" charset="0"/>
              </a:rPr>
              <a:t>Det är nödvändigt att varje miljökontor själv analyserar och kvalitetssäkrar sina rådata innan rapportering sker.</a:t>
            </a:r>
          </a:p>
          <a:p>
            <a:pPr algn="l"/>
            <a:endParaRPr lang="sv-SE" sz="2800" dirty="0">
              <a:solidFill>
                <a:schemeClr val="tx1"/>
              </a:solidFill>
              <a:latin typeface="Myriad Pro" panose="020B0503030403020204" pitchFamily="34" charset="0"/>
            </a:endParaRPr>
          </a:p>
          <a:p>
            <a:pPr algn="l"/>
            <a:r>
              <a:rPr lang="sv-SE" sz="2800" dirty="0">
                <a:solidFill>
                  <a:schemeClr val="tx1"/>
                </a:solidFill>
                <a:latin typeface="Myriad Pro" panose="020B0503030403020204" pitchFamily="34" charset="0"/>
              </a:rPr>
              <a:t>Här behövs då gör en rimlighetsbedömning</a:t>
            </a:r>
          </a:p>
          <a:p>
            <a:pPr algn="l"/>
            <a:endParaRPr lang="sv-SE" altLang="sv-SE" sz="2800" dirty="0">
              <a:solidFill>
                <a:schemeClr val="tx1"/>
              </a:solidFill>
              <a:latin typeface="Myriad Pro" panose="020B0503030403020204" pitchFamily="34" charset="0"/>
            </a:endParaRPr>
          </a:p>
          <a:p>
            <a:pPr algn="l"/>
            <a:endParaRPr lang="sv-SE" altLang="sv-SE" sz="1100" dirty="0">
              <a:solidFill>
                <a:schemeClr val="tx1"/>
              </a:solidFill>
              <a:latin typeface="Myriad Pro" panose="020B0503030403020204" pitchFamily="34" charset="0"/>
            </a:endParaRPr>
          </a:p>
          <a:p>
            <a:pPr algn="l"/>
            <a:endParaRPr lang="sv-SE" altLang="sv-SE" sz="2800" dirty="0">
              <a:solidFill>
                <a:schemeClr val="tx1"/>
              </a:solidFill>
              <a:latin typeface="Myriad Pro" panose="020B0503030403020204" pitchFamily="34" charset="0"/>
            </a:endParaRPr>
          </a:p>
        </p:txBody>
      </p:sp>
      <p:pic>
        <p:nvPicPr>
          <p:cNvPr id="2" name="Bildobjekt 1">
            <a:extLst>
              <a:ext uri="{FF2B5EF4-FFF2-40B4-BE49-F238E27FC236}">
                <a16:creationId xmlns:a16="http://schemas.microsoft.com/office/drawing/2014/main" id="{32D60F4B-C9A4-22E7-F462-2760E30A7D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200554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77A9673-4801-483C-B3BA-972BE641C7AA}"/>
              </a:ext>
            </a:extLst>
          </p:cNvPr>
          <p:cNvSpPr>
            <a:spLocks noGrp="1"/>
          </p:cNvSpPr>
          <p:nvPr>
            <p:ph type="title"/>
          </p:nvPr>
        </p:nvSpPr>
        <p:spPr/>
        <p:txBody>
          <a:bodyPr/>
          <a:lstStyle/>
          <a:p>
            <a:r>
              <a:rPr lang="sv-SE" b="1" dirty="0"/>
              <a:t>Nyckeltal 2022</a:t>
            </a:r>
          </a:p>
        </p:txBody>
      </p:sp>
      <p:sp>
        <p:nvSpPr>
          <p:cNvPr id="7" name="Platshållare för innehåll 6">
            <a:extLst>
              <a:ext uri="{FF2B5EF4-FFF2-40B4-BE49-F238E27FC236}">
                <a16:creationId xmlns:a16="http://schemas.microsoft.com/office/drawing/2014/main" id="{E670BB0D-E7D8-4B0F-8E72-546D10E86A68}"/>
              </a:ext>
            </a:extLst>
          </p:cNvPr>
          <p:cNvSpPr>
            <a:spLocks noGrp="1"/>
          </p:cNvSpPr>
          <p:nvPr>
            <p:ph idx="1"/>
          </p:nvPr>
        </p:nvSpPr>
        <p:spPr/>
        <p:txBody>
          <a:bodyPr>
            <a:normAutofit fontScale="77500" lnSpcReduction="20000"/>
          </a:bodyPr>
          <a:lstStyle/>
          <a:p>
            <a:r>
              <a:rPr lang="sv-SE" dirty="0"/>
              <a:t>Timtaxa miljötillsyn respektive livsmedelskontroll</a:t>
            </a:r>
          </a:p>
          <a:p>
            <a:r>
              <a:rPr lang="sv-SE" dirty="0"/>
              <a:t>Inspektörer miljö respektive livsmedel, årsarbetskrafter</a:t>
            </a:r>
          </a:p>
          <a:p>
            <a:r>
              <a:rPr lang="sv-SE" dirty="0"/>
              <a:t>Antal registrerade livsmedelsanläggningar/årsarbetskraft</a:t>
            </a:r>
          </a:p>
          <a:p>
            <a:r>
              <a:rPr lang="sv-SE" dirty="0"/>
              <a:t>Årsarbetskrafter miljö- respektive livsmedelstillsyn per 10 000 inv.</a:t>
            </a:r>
          </a:p>
          <a:p>
            <a:r>
              <a:rPr lang="sv-SE" dirty="0"/>
              <a:t>Antal tillsynsbesök miljö respektive livsmedel/årsarbetskraft </a:t>
            </a:r>
          </a:p>
          <a:p>
            <a:r>
              <a:rPr lang="sv-SE" dirty="0"/>
              <a:t>Debiterade timmar miljö respektive livsmedel/årsarbetskraft</a:t>
            </a:r>
          </a:p>
          <a:p>
            <a:r>
              <a:rPr lang="sv-SE" dirty="0"/>
              <a:t>Självfinansieringsgrad miljö respektive livsmedel</a:t>
            </a:r>
          </a:p>
          <a:p>
            <a:r>
              <a:rPr lang="sv-SE" dirty="0"/>
              <a:t>Andel planerad tillsyn/behov av tillsyn på A,B och C-anläggningar</a:t>
            </a:r>
          </a:p>
          <a:p>
            <a:r>
              <a:rPr lang="sv-SE" dirty="0"/>
              <a:t>Andel planerad tillsyn/behov av tillsyn på anmälningspliktiga hälsoskyddsobjekt</a:t>
            </a:r>
          </a:p>
          <a:p>
            <a:r>
              <a:rPr lang="sv-SE" dirty="0"/>
              <a:t>Andel genomförd tillsyn/planerad tillsyn på A, B och C-anläggningar</a:t>
            </a:r>
          </a:p>
          <a:p>
            <a:r>
              <a:rPr lang="sv-SE" dirty="0"/>
              <a:t>Andel genomförd tillsyn/planerad tillsyn på anmälningspliktiga hälsoskyddsobjekt</a:t>
            </a:r>
          </a:p>
          <a:p>
            <a:r>
              <a:rPr lang="sv-SE" dirty="0"/>
              <a:t>Antal genomförd kontroll/planerad kontroll av livsmedelsanläggningar</a:t>
            </a:r>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1887" y="5689283"/>
            <a:ext cx="2304415" cy="975360"/>
          </a:xfrm>
          <a:prstGeom prst="rect">
            <a:avLst/>
          </a:prstGeom>
          <a:noFill/>
        </p:spPr>
      </p:pic>
    </p:spTree>
    <p:extLst>
      <p:ext uri="{BB962C8B-B14F-4D97-AF65-F5344CB8AC3E}">
        <p14:creationId xmlns:p14="http://schemas.microsoft.com/office/powerpoint/2010/main" val="404211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Rådata 2022</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lstStyle/>
          <a:p>
            <a:r>
              <a:rPr lang="sv-SE" dirty="0"/>
              <a:t>18 nyckeltal bygger på 28 rådata</a:t>
            </a:r>
          </a:p>
          <a:p>
            <a:r>
              <a:rPr lang="sv-SE" dirty="0"/>
              <a:t>Färre fel/misstag genom att använda rådata</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21210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F35D572-70C3-42DA-8AA1-132BB694A333}"/>
              </a:ext>
            </a:extLst>
          </p:cNvPr>
          <p:cNvSpPr>
            <a:spLocks noGrp="1"/>
          </p:cNvSpPr>
          <p:nvPr>
            <p:ph type="title"/>
          </p:nvPr>
        </p:nvSpPr>
        <p:spPr/>
        <p:txBody>
          <a:bodyPr/>
          <a:lstStyle/>
          <a:p>
            <a:r>
              <a:rPr lang="sv-SE" b="1" dirty="0"/>
              <a:t>Definitioner för inmatning av rådata 2022</a:t>
            </a:r>
          </a:p>
        </p:txBody>
      </p:sp>
      <p:sp>
        <p:nvSpPr>
          <p:cNvPr id="7" name="Platshållare för innehåll 6">
            <a:extLst>
              <a:ext uri="{FF2B5EF4-FFF2-40B4-BE49-F238E27FC236}">
                <a16:creationId xmlns:a16="http://schemas.microsoft.com/office/drawing/2014/main" id="{D7A10C72-AE33-48F1-88D5-1900495A9BAE}"/>
              </a:ext>
            </a:extLst>
          </p:cNvPr>
          <p:cNvSpPr>
            <a:spLocks noGrp="1"/>
          </p:cNvSpPr>
          <p:nvPr>
            <p:ph idx="1"/>
          </p:nvPr>
        </p:nvSpPr>
        <p:spPr/>
        <p:txBody>
          <a:bodyPr/>
          <a:lstStyle/>
          <a:p>
            <a:r>
              <a:rPr lang="sv-SE" dirty="0"/>
              <a:t>Timtaxa miljöbalkstillsyn</a:t>
            </a:r>
          </a:p>
          <a:p>
            <a:r>
              <a:rPr lang="sv-SE" dirty="0"/>
              <a:t>Timtaxa livsmedelskontroll</a:t>
            </a:r>
          </a:p>
          <a:p>
            <a:r>
              <a:rPr lang="sv-SE" dirty="0"/>
              <a:t>Timtaxa livsmedelskontroll, extra offentlig kontroll</a:t>
            </a:r>
            <a:br>
              <a:rPr lang="sv-SE" dirty="0"/>
            </a:br>
            <a:r>
              <a:rPr lang="sv-SE" sz="2400" b="1" dirty="0">
                <a:solidFill>
                  <a:srgbClr val="FF0000"/>
                </a:solidFill>
              </a:rPr>
              <a:t>-ange i kommentar om ni inte har differentierad taxa</a:t>
            </a:r>
          </a:p>
          <a:p>
            <a:r>
              <a:rPr lang="sv-SE" dirty="0"/>
              <a:t>Inspektörer för miljöbalkstillsyn, årsarbetskrafter</a:t>
            </a:r>
          </a:p>
          <a:p>
            <a:r>
              <a:rPr lang="sv-SE" dirty="0"/>
              <a:t>Inspektörer för livsmedelskontroll, årsarbetskrafter</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390797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B236E6-0C64-4B08-A3CB-0B71089EB6AF}"/>
              </a:ext>
            </a:extLst>
          </p:cNvPr>
          <p:cNvSpPr>
            <a:spLocks noGrp="1"/>
          </p:cNvSpPr>
          <p:nvPr>
            <p:ph type="title"/>
          </p:nvPr>
        </p:nvSpPr>
        <p:spPr/>
        <p:txBody>
          <a:bodyPr/>
          <a:lstStyle/>
          <a:p>
            <a:r>
              <a:rPr lang="sv-SE" b="1" dirty="0"/>
              <a:t>Årsarbetskraft</a:t>
            </a:r>
          </a:p>
        </p:txBody>
      </p:sp>
      <p:sp>
        <p:nvSpPr>
          <p:cNvPr id="3" name="Platshållare för innehåll 2">
            <a:extLst>
              <a:ext uri="{FF2B5EF4-FFF2-40B4-BE49-F238E27FC236}">
                <a16:creationId xmlns:a16="http://schemas.microsoft.com/office/drawing/2014/main" id="{15AA944A-D844-4470-A1D5-93885C6071F9}"/>
              </a:ext>
            </a:extLst>
          </p:cNvPr>
          <p:cNvSpPr>
            <a:spLocks noGrp="1"/>
          </p:cNvSpPr>
          <p:nvPr>
            <p:ph idx="1"/>
          </p:nvPr>
        </p:nvSpPr>
        <p:spPr>
          <a:xfrm>
            <a:off x="838200" y="1539875"/>
            <a:ext cx="10515600" cy="4351338"/>
          </a:xfrm>
        </p:spPr>
        <p:txBody>
          <a:bodyPr/>
          <a:lstStyle/>
          <a:p>
            <a:r>
              <a:rPr lang="sv-SE" dirty="0"/>
              <a:t>Antal heltidstjänster. Deltidare räknas med sin andel av en heltid. Halvtid innebär då 0,5 årsarbetskrafter.</a:t>
            </a:r>
          </a:p>
          <a:p>
            <a:r>
              <a:rPr lang="sv-SE" dirty="0"/>
              <a:t>Korrigera för längre tjänstledigheter (t ex föräldraledighet eller studier) och långtidssjukdom. Ingen korrigering för sjuk, VAB eller annan korttidsfrånvaro. Ta hänsyn till om någon börjat senare på året eller har slutat under året.</a:t>
            </a:r>
          </a:p>
          <a:p>
            <a:r>
              <a:rPr lang="sv-SE" dirty="0"/>
              <a:t>Chef, samordnare, administratör (eller delar av tjänster med dessa uppgifter) ingår inte.</a:t>
            </a:r>
          </a:p>
          <a:p>
            <a:r>
              <a:rPr lang="sv-SE" dirty="0"/>
              <a:t>Systemförvaltning, controllerverksamhet och miljöövervakning ingår inte.</a:t>
            </a:r>
          </a:p>
          <a:p>
            <a:endParaRPr lang="sv-SE" dirty="0"/>
          </a:p>
        </p:txBody>
      </p:sp>
      <p:pic>
        <p:nvPicPr>
          <p:cNvPr id="4" name="Bildobjekt 3">
            <a:extLst>
              <a:ext uri="{FF2B5EF4-FFF2-40B4-BE49-F238E27FC236}">
                <a16:creationId xmlns:a16="http://schemas.microsoft.com/office/drawing/2014/main" id="{E78F6346-716D-408D-B8F9-5A1EEF4EDE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266937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Rådata 2022</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lstStyle/>
          <a:p>
            <a:r>
              <a:rPr lang="sv-SE" dirty="0"/>
              <a:t>Antal registrerade anläggningar för livsmedelskontroll</a:t>
            </a:r>
            <a:br>
              <a:rPr lang="sv-SE" dirty="0"/>
            </a:br>
            <a:r>
              <a:rPr lang="sv-SE" sz="2400" b="1" dirty="0">
                <a:solidFill>
                  <a:srgbClr val="FF0000"/>
                </a:solidFill>
              </a:rPr>
              <a:t>-inklusive dricksvatten</a:t>
            </a:r>
            <a:br>
              <a:rPr lang="sv-SE" sz="2400" b="1" dirty="0">
                <a:solidFill>
                  <a:srgbClr val="FF0000"/>
                </a:solidFill>
              </a:rPr>
            </a:br>
            <a:r>
              <a:rPr lang="sv-SE" sz="2400" b="1" dirty="0">
                <a:solidFill>
                  <a:srgbClr val="FF0000"/>
                </a:solidFill>
              </a:rPr>
              <a:t>-ej tillfälliga anläggningar</a:t>
            </a:r>
            <a:br>
              <a:rPr lang="sv-SE" sz="2400" b="1" dirty="0">
                <a:solidFill>
                  <a:srgbClr val="FF0000"/>
                </a:solidFill>
              </a:rPr>
            </a:br>
            <a:r>
              <a:rPr lang="sv-SE" sz="2400" b="1" dirty="0">
                <a:solidFill>
                  <a:srgbClr val="FF0000"/>
                </a:solidFill>
              </a:rPr>
              <a:t>-totalt antal vid årets slut</a:t>
            </a:r>
          </a:p>
          <a:p>
            <a:r>
              <a:rPr lang="sv-SE" dirty="0"/>
              <a:t>Antal kommuninvånare</a:t>
            </a:r>
            <a:br>
              <a:rPr lang="sv-SE" dirty="0"/>
            </a:br>
            <a:r>
              <a:rPr lang="sv-SE" sz="2400" b="1" dirty="0">
                <a:solidFill>
                  <a:srgbClr val="FF0000"/>
                </a:solidFill>
              </a:rPr>
              <a:t>-per 31 december 2022</a:t>
            </a:r>
          </a:p>
          <a:p>
            <a:r>
              <a:rPr lang="sv-SE" dirty="0"/>
              <a:t>Antal tillsynsbesök enligt miljöbalken</a:t>
            </a:r>
          </a:p>
          <a:p>
            <a:r>
              <a:rPr lang="sv-SE" dirty="0"/>
              <a:t>Antal tillsynsbesök enligt livsmedelslagstiftningen</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323624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1393574-2DC8-4B22-A562-FC5334C631AF}"/>
              </a:ext>
            </a:extLst>
          </p:cNvPr>
          <p:cNvSpPr>
            <a:spLocks noGrp="1"/>
          </p:cNvSpPr>
          <p:nvPr>
            <p:ph type="title"/>
          </p:nvPr>
        </p:nvSpPr>
        <p:spPr/>
        <p:txBody>
          <a:bodyPr/>
          <a:lstStyle/>
          <a:p>
            <a:r>
              <a:rPr lang="sv-SE" b="1" dirty="0"/>
              <a:t>Tillsynsbesök</a:t>
            </a:r>
          </a:p>
        </p:txBody>
      </p:sp>
      <p:sp>
        <p:nvSpPr>
          <p:cNvPr id="7" name="Platshållare för innehåll 6">
            <a:extLst>
              <a:ext uri="{FF2B5EF4-FFF2-40B4-BE49-F238E27FC236}">
                <a16:creationId xmlns:a16="http://schemas.microsoft.com/office/drawing/2014/main" id="{608924C7-C435-4538-A813-A7128B8AD298}"/>
              </a:ext>
            </a:extLst>
          </p:cNvPr>
          <p:cNvSpPr>
            <a:spLocks noGrp="1"/>
          </p:cNvSpPr>
          <p:nvPr>
            <p:ph idx="1"/>
          </p:nvPr>
        </p:nvSpPr>
        <p:spPr/>
        <p:txBody>
          <a:bodyPr/>
          <a:lstStyle/>
          <a:p>
            <a:r>
              <a:rPr lang="sv-SE" dirty="0"/>
              <a:t>Samtliga inspektioner eller tillsynsbesök, inkl. avlopp.</a:t>
            </a:r>
          </a:p>
          <a:p>
            <a:r>
              <a:rPr lang="sv-SE" dirty="0"/>
              <a:t>Alla besök på plats, även oplanerade och när man ”tittar inom” eller ”kör förbi” och som antecknas i ärendet som underlag för handläggning. Varje gång är ett besök (besöker man samma verksamhet fyra gånger räknas det som fyra besök).</a:t>
            </a:r>
          </a:p>
          <a:p>
            <a:r>
              <a:rPr lang="sv-SE" dirty="0"/>
              <a:t>Digitala tillsyns-”besök” där man har en </a:t>
            </a:r>
            <a:r>
              <a:rPr lang="sv-SE" b="1" dirty="0"/>
              <a:t>dialog </a:t>
            </a:r>
            <a:r>
              <a:rPr lang="sv-SE" dirty="0"/>
              <a:t>via datormöte eller telefon räknas.</a:t>
            </a:r>
          </a:p>
          <a:p>
            <a:r>
              <a:rPr lang="sv-SE" dirty="0"/>
              <a:t>Andra typer av möten, t ex informationsmöten, räknas inte.</a:t>
            </a:r>
          </a:p>
          <a:p>
            <a:endParaRPr lang="sv-SE" dirty="0"/>
          </a:p>
        </p:txBody>
      </p:sp>
      <p:pic>
        <p:nvPicPr>
          <p:cNvPr id="5" name="Bildobjekt 4">
            <a:extLst>
              <a:ext uri="{FF2B5EF4-FFF2-40B4-BE49-F238E27FC236}">
                <a16:creationId xmlns:a16="http://schemas.microsoft.com/office/drawing/2014/main" id="{DE53CE35-7CC8-43D0-8F7A-C1D385E24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5792" y="5553892"/>
            <a:ext cx="2304415" cy="975360"/>
          </a:xfrm>
          <a:prstGeom prst="rect">
            <a:avLst/>
          </a:prstGeom>
          <a:noFill/>
        </p:spPr>
      </p:pic>
    </p:spTree>
    <p:extLst>
      <p:ext uri="{BB962C8B-B14F-4D97-AF65-F5344CB8AC3E}">
        <p14:creationId xmlns:p14="http://schemas.microsoft.com/office/powerpoint/2010/main" val="41973478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1248</Words>
  <Application>Microsoft Office PowerPoint</Application>
  <PresentationFormat>Bredbild</PresentationFormat>
  <Paragraphs>138</Paragraphs>
  <Slides>36</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36</vt:i4>
      </vt:variant>
    </vt:vector>
  </HeadingPairs>
  <TitlesOfParts>
    <vt:vector size="43" baseType="lpstr">
      <vt:lpstr>Arial</vt:lpstr>
      <vt:lpstr>Arial Black</vt:lpstr>
      <vt:lpstr>Calibri</vt:lpstr>
      <vt:lpstr>Calibri Light</vt:lpstr>
      <vt:lpstr>Myriad Pro</vt:lpstr>
      <vt:lpstr>Office-tema</vt:lpstr>
      <vt:lpstr>1_Office-tema</vt:lpstr>
      <vt:lpstr>Nyckeltal för miljöförvaltning</vt:lpstr>
      <vt:lpstr>PowerPoint-presentation</vt:lpstr>
      <vt:lpstr>Tidsplan för rapportering av 2022</vt:lpstr>
      <vt:lpstr>Nyckeltal 2022</vt:lpstr>
      <vt:lpstr>Rådata 2022</vt:lpstr>
      <vt:lpstr>Definitioner för inmatning av rådata 2022</vt:lpstr>
      <vt:lpstr>Årsarbetskraft</vt:lpstr>
      <vt:lpstr>Rådata 2022</vt:lpstr>
      <vt:lpstr>Tillsynsbesök</vt:lpstr>
      <vt:lpstr>Rådata 2022</vt:lpstr>
      <vt:lpstr>Rådata 2022</vt:lpstr>
      <vt:lpstr>Bruttokostnader</vt:lpstr>
      <vt:lpstr>Ja eller nej</vt:lpstr>
      <vt:lpstr>A-,B- och C-verksamheter</vt:lpstr>
      <vt:lpstr>Hälsoskyddsobjekt</vt:lpstr>
      <vt:lpstr>Livsmedel</vt:lpstr>
      <vt:lpstr>Vad kan bli fel?</vt:lpstr>
      <vt:lpstr>Korrekt rådata</vt:lpstr>
      <vt:lpstr>Tolkningar!</vt:lpstr>
      <vt:lpstr>Kvalitet!</vt:lpstr>
      <vt:lpstr>Enkla rådata</vt:lpstr>
      <vt:lpstr>Krävande rådata</vt:lpstr>
      <vt:lpstr>Stabilt!</vt:lpstr>
      <vt:lpstr>Timtaxa MB</vt:lpstr>
      <vt:lpstr>Timtaxa MB</vt:lpstr>
      <vt:lpstr>Mycket skakigt!!</vt:lpstr>
      <vt:lpstr>Självfinansiering</vt:lpstr>
      <vt:lpstr>Bruttokostn/åa</vt:lpstr>
      <vt:lpstr>Skakigt!!</vt:lpstr>
      <vt:lpstr>Intäkter/åa</vt:lpstr>
      <vt:lpstr>Åa/10 000 inv</vt:lpstr>
      <vt:lpstr>Deb tim/åa</vt:lpstr>
      <vt:lpstr> Tillsynsb./åa</vt:lpstr>
      <vt:lpstr>Reflektioner</vt:lpstr>
      <vt:lpstr>Vad behöver ske?</vt:lpstr>
      <vt:lpstr>Hur går det till?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Nyckeltal för miljöförvaltningar i Skåne</dc:title>
  <dc:creator>Elin Ulander</dc:creator>
  <cp:lastModifiedBy>Elin Ulander</cp:lastModifiedBy>
  <cp:revision>25</cp:revision>
  <cp:lastPrinted>2023-01-11T14:56:09Z</cp:lastPrinted>
  <dcterms:created xsi:type="dcterms:W3CDTF">2021-01-28T11:54:26Z</dcterms:created>
  <dcterms:modified xsi:type="dcterms:W3CDTF">2023-01-24T15:57:13Z</dcterms:modified>
</cp:coreProperties>
</file>