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8"/>
  </p:notesMasterIdLst>
  <p:sldIdLst>
    <p:sldId id="271" r:id="rId2"/>
    <p:sldId id="291" r:id="rId3"/>
    <p:sldId id="280" r:id="rId4"/>
    <p:sldId id="281" r:id="rId5"/>
    <p:sldId id="294" r:id="rId6"/>
    <p:sldId id="268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lin Pernilla OK_KLG" initials="SPO" lastIdx="17" clrIdx="0">
    <p:extLst>
      <p:ext uri="{19B8F6BF-5375-455C-9EA6-DF929625EA0E}">
        <p15:presenceInfo xmlns:p15="http://schemas.microsoft.com/office/powerpoint/2012/main" userId="S-1-5-21-2133076291-380518978-720635935-19702" providerId="AD"/>
      </p:ext>
    </p:extLst>
  </p:cmAuthor>
  <p:cmAuthor id="2" name="Andersson Maria SUS_KO" initials="AMS" lastIdx="3" clrIdx="1">
    <p:extLst>
      <p:ext uri="{19B8F6BF-5375-455C-9EA6-DF929625EA0E}">
        <p15:presenceInfo xmlns:p15="http://schemas.microsoft.com/office/powerpoint/2012/main" userId="S-1-5-21-2133076291-380518978-720635935-19065" providerId="AD"/>
      </p:ext>
    </p:extLst>
  </p:cmAuthor>
  <p:cmAuthor id="3" name="Andersson Maria SUS_KO" initials="AMS [2]" lastIdx="2" clrIdx="2">
    <p:extLst>
      <p:ext uri="{19B8F6BF-5375-455C-9EA6-DF929625EA0E}">
        <p15:presenceInfo xmlns:p15="http://schemas.microsoft.com/office/powerpoint/2012/main" userId="Andersson Maria SUS_KO" providerId="None"/>
      </p:ext>
    </p:extLst>
  </p:cmAuthor>
  <p:cmAuthor id="4" name="Selin Pernilla OK_KLG" initials="SPO [2]" lastIdx="1" clrIdx="3">
    <p:extLst>
      <p:ext uri="{19B8F6BF-5375-455C-9EA6-DF929625EA0E}">
        <p15:presenceInfo xmlns:p15="http://schemas.microsoft.com/office/powerpoint/2012/main" userId="Selin Pernilla OK_KL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009" autoAdjust="0"/>
    <p:restoredTop sz="76702" autoAdjust="0"/>
  </p:normalViewPr>
  <p:slideViewPr>
    <p:cSldViewPr snapToGrid="0" showGuides="1">
      <p:cViewPr varScale="1">
        <p:scale>
          <a:sx n="101" d="100"/>
          <a:sy n="101" d="100"/>
        </p:scale>
        <p:origin x="990" y="96"/>
      </p:cViewPr>
      <p:guideLst>
        <p:guide orient="horz" pos="2183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2680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EB0F2-9DD3-4214-A3B2-21EC891AAF17}" type="datetimeFigureOut">
              <a:rPr lang="sv-SE" smtClean="0"/>
              <a:t>2022-05-24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217EEF-02C6-4B05-90BF-C85023F5C3D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7705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217EEF-02C6-4B05-90BF-C85023F5C3D0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968510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217EEF-02C6-4B05-90BF-C85023F5C3D0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2425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217EEF-02C6-4B05-90BF-C85023F5C3D0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28256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217EEF-02C6-4B05-90BF-C85023F5C3D0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8135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217EEF-02C6-4B05-90BF-C85023F5C3D0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32886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. Startsida*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Logo" descr="Livsmedelsverkets logotyp utgörs av en rund orange symbol samt texten Livsmedelsverket. Symbolen ska symbolisera en brödkaka med en avbruten del för att avsmakas, testas och&#10;kontrolleras." title="Livsmedelsverkets logotyp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981" y="372804"/>
            <a:ext cx="2385851" cy="333156"/>
          </a:xfrm>
          <a:prstGeom prst="rect">
            <a:avLst/>
          </a:prstGeom>
        </p:spPr>
      </p:pic>
      <p:sp>
        <p:nvSpPr>
          <p:cNvPr id="7" name="Bar">
            <a:extLst>
              <a:ext uri="{FF2B5EF4-FFF2-40B4-BE49-F238E27FC236}">
                <a16:creationId xmlns:a16="http://schemas.microsoft.com/office/drawing/2014/main" id="{12423EB2-4A04-427F-BDA3-6FCAC4307B99}"/>
              </a:ext>
            </a:extLst>
          </p:cNvPr>
          <p:cNvSpPr/>
          <p:nvPr/>
        </p:nvSpPr>
        <p:spPr>
          <a:xfrm rot="5400000" flipV="1">
            <a:off x="-3376238" y="3371401"/>
            <a:ext cx="6858002" cy="115200"/>
          </a:xfrm>
          <a:prstGeom prst="rect">
            <a:avLst/>
          </a:prstGeom>
          <a:gradFill>
            <a:gsLst>
              <a:gs pos="81000">
                <a:srgbClr val="F0610A"/>
              </a:gs>
              <a:gs pos="0">
                <a:srgbClr val="FF9600"/>
              </a:gs>
              <a:gs pos="20000">
                <a:srgbClr val="F77A05"/>
              </a:gs>
              <a:gs pos="100000">
                <a:srgbClr val="E6401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6" name="Platshållare för bild 1">
            <a:extLst>
              <a:ext uri="{FF2B5EF4-FFF2-40B4-BE49-F238E27FC236}">
                <a16:creationId xmlns:a16="http://schemas.microsoft.com/office/drawing/2014/main" id="{4E60C708-3500-4C5D-BD00-B03A03CDF75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10346" y="989814"/>
            <a:ext cx="12081654" cy="5868186"/>
          </a:xfrm>
          <a:custGeom>
            <a:avLst/>
            <a:gdLst>
              <a:gd name="connsiteX0" fmla="*/ 0 w 12192000"/>
              <a:gd name="connsiteY0" fmla="*/ 0 h 6318250"/>
              <a:gd name="connsiteX1" fmla="*/ 10967275 w 12192000"/>
              <a:gd name="connsiteY1" fmla="*/ 0 h 6318250"/>
              <a:gd name="connsiteX2" fmla="*/ 10967275 w 12192000"/>
              <a:gd name="connsiteY2" fmla="*/ 174625 h 6318250"/>
              <a:gd name="connsiteX3" fmla="*/ 11471275 w 12192000"/>
              <a:gd name="connsiteY3" fmla="*/ 174625 h 6318250"/>
              <a:gd name="connsiteX4" fmla="*/ 11471275 w 12192000"/>
              <a:gd name="connsiteY4" fmla="*/ 0 h 6318250"/>
              <a:gd name="connsiteX5" fmla="*/ 12192000 w 12192000"/>
              <a:gd name="connsiteY5" fmla="*/ 0 h 6318250"/>
              <a:gd name="connsiteX6" fmla="*/ 12192000 w 12192000"/>
              <a:gd name="connsiteY6" fmla="*/ 6318250 h 6318250"/>
              <a:gd name="connsiteX7" fmla="*/ 0 w 12192000"/>
              <a:gd name="connsiteY7" fmla="*/ 6318250 h 6318250"/>
              <a:gd name="connsiteX0" fmla="*/ 0 w 12192000"/>
              <a:gd name="connsiteY0" fmla="*/ 0 h 6318250"/>
              <a:gd name="connsiteX1" fmla="*/ 10967275 w 12192000"/>
              <a:gd name="connsiteY1" fmla="*/ 0 h 6318250"/>
              <a:gd name="connsiteX2" fmla="*/ 11471275 w 12192000"/>
              <a:gd name="connsiteY2" fmla="*/ 174625 h 6318250"/>
              <a:gd name="connsiteX3" fmla="*/ 11471275 w 12192000"/>
              <a:gd name="connsiteY3" fmla="*/ 0 h 6318250"/>
              <a:gd name="connsiteX4" fmla="*/ 12192000 w 12192000"/>
              <a:gd name="connsiteY4" fmla="*/ 0 h 6318250"/>
              <a:gd name="connsiteX5" fmla="*/ 12192000 w 12192000"/>
              <a:gd name="connsiteY5" fmla="*/ 6318250 h 6318250"/>
              <a:gd name="connsiteX6" fmla="*/ 0 w 12192000"/>
              <a:gd name="connsiteY6" fmla="*/ 6318250 h 6318250"/>
              <a:gd name="connsiteX7" fmla="*/ 0 w 12192000"/>
              <a:gd name="connsiteY7" fmla="*/ 0 h 6318250"/>
              <a:gd name="connsiteX0" fmla="*/ 0 w 12192000"/>
              <a:gd name="connsiteY0" fmla="*/ 0 h 6318250"/>
              <a:gd name="connsiteX1" fmla="*/ 11471275 w 12192000"/>
              <a:gd name="connsiteY1" fmla="*/ 174625 h 6318250"/>
              <a:gd name="connsiteX2" fmla="*/ 11471275 w 12192000"/>
              <a:gd name="connsiteY2" fmla="*/ 0 h 6318250"/>
              <a:gd name="connsiteX3" fmla="*/ 12192000 w 12192000"/>
              <a:gd name="connsiteY3" fmla="*/ 0 h 6318250"/>
              <a:gd name="connsiteX4" fmla="*/ 12192000 w 12192000"/>
              <a:gd name="connsiteY4" fmla="*/ 6318250 h 6318250"/>
              <a:gd name="connsiteX5" fmla="*/ 0 w 12192000"/>
              <a:gd name="connsiteY5" fmla="*/ 6318250 h 6318250"/>
              <a:gd name="connsiteX6" fmla="*/ 0 w 12192000"/>
              <a:gd name="connsiteY6" fmla="*/ 0 h 6318250"/>
              <a:gd name="connsiteX0" fmla="*/ 0 w 12192000"/>
              <a:gd name="connsiteY0" fmla="*/ 0 h 6318250"/>
              <a:gd name="connsiteX1" fmla="*/ 11471275 w 12192000"/>
              <a:gd name="connsiteY1" fmla="*/ 0 h 6318250"/>
              <a:gd name="connsiteX2" fmla="*/ 12192000 w 12192000"/>
              <a:gd name="connsiteY2" fmla="*/ 0 h 6318250"/>
              <a:gd name="connsiteX3" fmla="*/ 12192000 w 12192000"/>
              <a:gd name="connsiteY3" fmla="*/ 6318250 h 6318250"/>
              <a:gd name="connsiteX4" fmla="*/ 0 w 12192000"/>
              <a:gd name="connsiteY4" fmla="*/ 6318250 h 6318250"/>
              <a:gd name="connsiteX5" fmla="*/ 0 w 12192000"/>
              <a:gd name="connsiteY5" fmla="*/ 0 h 6318250"/>
              <a:gd name="connsiteX0" fmla="*/ 0 w 12192000"/>
              <a:gd name="connsiteY0" fmla="*/ 0 h 6318250"/>
              <a:gd name="connsiteX1" fmla="*/ 12192000 w 12192000"/>
              <a:gd name="connsiteY1" fmla="*/ 0 h 6318250"/>
              <a:gd name="connsiteX2" fmla="*/ 12192000 w 12192000"/>
              <a:gd name="connsiteY2" fmla="*/ 6318250 h 6318250"/>
              <a:gd name="connsiteX3" fmla="*/ 0 w 12192000"/>
              <a:gd name="connsiteY3" fmla="*/ 6318250 h 6318250"/>
              <a:gd name="connsiteX4" fmla="*/ 0 w 12192000"/>
              <a:gd name="connsiteY4" fmla="*/ 0 h 6318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6318250">
                <a:moveTo>
                  <a:pt x="0" y="0"/>
                </a:moveTo>
                <a:lnTo>
                  <a:pt x="12192000" y="0"/>
                </a:lnTo>
                <a:lnTo>
                  <a:pt x="12192000" y="6318250"/>
                </a:lnTo>
                <a:lnTo>
                  <a:pt x="0" y="6318250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square" lIns="504000" tIns="180000" anchor="t">
            <a:noAutofit/>
          </a:bodyPr>
          <a:lstStyle>
            <a:lvl1pPr marL="0" indent="0">
              <a:buFontTx/>
              <a:buNone/>
              <a:defRPr sz="1800" b="1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sv-SE" dirty="0" smtClean="0"/>
              <a:t>Montera en bild genom att klicka på bildsymbolen i mitten</a:t>
            </a:r>
            <a:endParaRPr lang="sv-SE" dirty="0"/>
          </a:p>
        </p:txBody>
      </p:sp>
      <p:sp>
        <p:nvSpPr>
          <p:cNvPr id="47" name="Platshållare för text 1"/>
          <p:cNvSpPr>
            <a:spLocks noGrp="1"/>
          </p:cNvSpPr>
          <p:nvPr>
            <p:ph type="subTitle" idx="1" hasCustomPrompt="1"/>
          </p:nvPr>
        </p:nvSpPr>
        <p:spPr>
          <a:xfrm>
            <a:off x="106086" y="5080375"/>
            <a:ext cx="7412953" cy="522808"/>
          </a:xfrm>
          <a:gradFill>
            <a:gsLst>
              <a:gs pos="0">
                <a:srgbClr val="F26808"/>
              </a:gs>
              <a:gs pos="70000">
                <a:srgbClr val="E64011">
                  <a:alpha val="90000"/>
                </a:srgbClr>
              </a:gs>
            </a:gsLst>
            <a:lin ang="0" scaled="0"/>
          </a:gradFill>
        </p:spPr>
        <p:txBody>
          <a:bodyPr wrap="square" lIns="540000" tIns="36000" rIns="144000" bIns="180000">
            <a:spAutoFit/>
          </a:bodyPr>
          <a:lstStyle>
            <a:lvl1pPr marL="0" indent="0" algn="l">
              <a:buNone/>
              <a:defRPr sz="22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smtClean="0"/>
              <a:t>Skriv en ingress eller ditt namn här</a:t>
            </a:r>
            <a:endParaRPr lang="sv-SE" dirty="0"/>
          </a:p>
        </p:txBody>
      </p:sp>
      <p:sp>
        <p:nvSpPr>
          <p:cNvPr id="54" name="Rubrik 1"/>
          <p:cNvSpPr>
            <a:spLocks noGrp="1"/>
          </p:cNvSpPr>
          <p:nvPr>
            <p:ph type="title" hasCustomPrompt="1"/>
          </p:nvPr>
        </p:nvSpPr>
        <p:spPr>
          <a:xfrm>
            <a:off x="106086" y="4162862"/>
            <a:ext cx="7412953" cy="917513"/>
          </a:xfrm>
          <a:gradFill>
            <a:gsLst>
              <a:gs pos="0">
                <a:srgbClr val="F26908"/>
              </a:gs>
              <a:gs pos="70000">
                <a:srgbClr val="E64011">
                  <a:alpha val="90000"/>
                </a:srgbClr>
              </a:gs>
            </a:gsLst>
            <a:lin ang="0" scaled="1"/>
          </a:gradFill>
        </p:spPr>
        <p:txBody>
          <a:bodyPr lIns="540000" tIns="180000" rIns="180000" bIns="180000">
            <a:spAutoFit/>
          </a:bodyPr>
          <a:lstStyle>
            <a:lvl1pPr>
              <a:defRPr lang="sv-SE" sz="4000" kern="1200" baseline="0" dirty="0" smtClean="0">
                <a:solidFill>
                  <a:schemeClr val="bg1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defRPr>
            </a:lvl1pPr>
          </a:lstStyle>
          <a:p>
            <a:r>
              <a:rPr lang="sv-SE" dirty="0" smtClean="0"/>
              <a:t>Skriv in en välkomsthälsning här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627797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0. Text med bild/diagram/tabell*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1"/>
          <p:cNvSpPr/>
          <p:nvPr/>
        </p:nvSpPr>
        <p:spPr>
          <a:xfrm rot="16200000">
            <a:off x="3907201" y="4062887"/>
            <a:ext cx="4320000" cy="28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Platshållare för innehåll 1"/>
          <p:cNvSpPr>
            <a:spLocks noGrp="1"/>
          </p:cNvSpPr>
          <p:nvPr>
            <p:ph sz="half" idx="2" hasCustomPrompt="1"/>
          </p:nvPr>
        </p:nvSpPr>
        <p:spPr>
          <a:xfrm>
            <a:off x="6348413" y="1923916"/>
            <a:ext cx="5219700" cy="4313371"/>
          </a:xfrm>
        </p:spPr>
        <p:txBody>
          <a:bodyPr/>
          <a:lstStyle/>
          <a:p>
            <a:pPr lvl="0"/>
            <a:r>
              <a:rPr lang="sv-SE" dirty="0" smtClean="0"/>
              <a:t>Skriv in text här, med eller utan punkter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5" name="Platshållare för text 1"/>
          <p:cNvSpPr>
            <a:spLocks noGrp="1"/>
          </p:cNvSpPr>
          <p:nvPr>
            <p:ph type="body" idx="1" hasCustomPrompt="1"/>
          </p:nvPr>
        </p:nvSpPr>
        <p:spPr>
          <a:xfrm>
            <a:off x="623888" y="1916113"/>
            <a:ext cx="5219701" cy="4321175"/>
          </a:xfrm>
        </p:spPr>
        <p:txBody>
          <a:bodyPr anchor="t">
            <a:normAutofit/>
          </a:bodyPr>
          <a:lstStyle>
            <a:lvl1pPr marL="0" indent="0">
              <a:buFont typeface="Arial" panose="020B0604020202020204" pitchFamily="34" charset="0"/>
              <a:buNone/>
              <a:defRPr sz="22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 smtClean="0"/>
              <a:t>Skriv in text här, med eller utan punkter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23888" y="368300"/>
            <a:ext cx="10944225" cy="1260475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sv-SE" dirty="0" smtClean="0"/>
              <a:t>Skriv in en rubrik här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773832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1. Bildsida, 2 bilder med text*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2">
            <a:extLst>
              <a:ext uri="{FF2B5EF4-FFF2-40B4-BE49-F238E27FC236}">
                <a16:creationId xmlns:a16="http://schemas.microsoft.com/office/drawing/2014/main" id="{4E60C708-3500-4C5D-BD00-B03A03CDF75A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7535863" y="3537287"/>
            <a:ext cx="4032249" cy="2700000"/>
          </a:xfrm>
          <a:custGeom>
            <a:avLst/>
            <a:gdLst>
              <a:gd name="connsiteX0" fmla="*/ 0 w 12192000"/>
              <a:gd name="connsiteY0" fmla="*/ 0 h 6318250"/>
              <a:gd name="connsiteX1" fmla="*/ 10967275 w 12192000"/>
              <a:gd name="connsiteY1" fmla="*/ 0 h 6318250"/>
              <a:gd name="connsiteX2" fmla="*/ 10967275 w 12192000"/>
              <a:gd name="connsiteY2" fmla="*/ 174625 h 6318250"/>
              <a:gd name="connsiteX3" fmla="*/ 11471275 w 12192000"/>
              <a:gd name="connsiteY3" fmla="*/ 174625 h 6318250"/>
              <a:gd name="connsiteX4" fmla="*/ 11471275 w 12192000"/>
              <a:gd name="connsiteY4" fmla="*/ 0 h 6318250"/>
              <a:gd name="connsiteX5" fmla="*/ 12192000 w 12192000"/>
              <a:gd name="connsiteY5" fmla="*/ 0 h 6318250"/>
              <a:gd name="connsiteX6" fmla="*/ 12192000 w 12192000"/>
              <a:gd name="connsiteY6" fmla="*/ 6318250 h 6318250"/>
              <a:gd name="connsiteX7" fmla="*/ 0 w 12192000"/>
              <a:gd name="connsiteY7" fmla="*/ 6318250 h 6318250"/>
              <a:gd name="connsiteX0" fmla="*/ 0 w 12192000"/>
              <a:gd name="connsiteY0" fmla="*/ 0 h 6318250"/>
              <a:gd name="connsiteX1" fmla="*/ 10967275 w 12192000"/>
              <a:gd name="connsiteY1" fmla="*/ 0 h 6318250"/>
              <a:gd name="connsiteX2" fmla="*/ 11471275 w 12192000"/>
              <a:gd name="connsiteY2" fmla="*/ 174625 h 6318250"/>
              <a:gd name="connsiteX3" fmla="*/ 11471275 w 12192000"/>
              <a:gd name="connsiteY3" fmla="*/ 0 h 6318250"/>
              <a:gd name="connsiteX4" fmla="*/ 12192000 w 12192000"/>
              <a:gd name="connsiteY4" fmla="*/ 0 h 6318250"/>
              <a:gd name="connsiteX5" fmla="*/ 12192000 w 12192000"/>
              <a:gd name="connsiteY5" fmla="*/ 6318250 h 6318250"/>
              <a:gd name="connsiteX6" fmla="*/ 0 w 12192000"/>
              <a:gd name="connsiteY6" fmla="*/ 6318250 h 6318250"/>
              <a:gd name="connsiteX7" fmla="*/ 0 w 12192000"/>
              <a:gd name="connsiteY7" fmla="*/ 0 h 6318250"/>
              <a:gd name="connsiteX0" fmla="*/ 0 w 12192000"/>
              <a:gd name="connsiteY0" fmla="*/ 0 h 6318250"/>
              <a:gd name="connsiteX1" fmla="*/ 11471275 w 12192000"/>
              <a:gd name="connsiteY1" fmla="*/ 174625 h 6318250"/>
              <a:gd name="connsiteX2" fmla="*/ 11471275 w 12192000"/>
              <a:gd name="connsiteY2" fmla="*/ 0 h 6318250"/>
              <a:gd name="connsiteX3" fmla="*/ 12192000 w 12192000"/>
              <a:gd name="connsiteY3" fmla="*/ 0 h 6318250"/>
              <a:gd name="connsiteX4" fmla="*/ 12192000 w 12192000"/>
              <a:gd name="connsiteY4" fmla="*/ 6318250 h 6318250"/>
              <a:gd name="connsiteX5" fmla="*/ 0 w 12192000"/>
              <a:gd name="connsiteY5" fmla="*/ 6318250 h 6318250"/>
              <a:gd name="connsiteX6" fmla="*/ 0 w 12192000"/>
              <a:gd name="connsiteY6" fmla="*/ 0 h 6318250"/>
              <a:gd name="connsiteX0" fmla="*/ 0 w 12192000"/>
              <a:gd name="connsiteY0" fmla="*/ 0 h 6318250"/>
              <a:gd name="connsiteX1" fmla="*/ 11471275 w 12192000"/>
              <a:gd name="connsiteY1" fmla="*/ 0 h 6318250"/>
              <a:gd name="connsiteX2" fmla="*/ 12192000 w 12192000"/>
              <a:gd name="connsiteY2" fmla="*/ 0 h 6318250"/>
              <a:gd name="connsiteX3" fmla="*/ 12192000 w 12192000"/>
              <a:gd name="connsiteY3" fmla="*/ 6318250 h 6318250"/>
              <a:gd name="connsiteX4" fmla="*/ 0 w 12192000"/>
              <a:gd name="connsiteY4" fmla="*/ 6318250 h 6318250"/>
              <a:gd name="connsiteX5" fmla="*/ 0 w 12192000"/>
              <a:gd name="connsiteY5" fmla="*/ 0 h 6318250"/>
              <a:gd name="connsiteX0" fmla="*/ 0 w 12192000"/>
              <a:gd name="connsiteY0" fmla="*/ 0 h 6318250"/>
              <a:gd name="connsiteX1" fmla="*/ 12192000 w 12192000"/>
              <a:gd name="connsiteY1" fmla="*/ 0 h 6318250"/>
              <a:gd name="connsiteX2" fmla="*/ 12192000 w 12192000"/>
              <a:gd name="connsiteY2" fmla="*/ 6318250 h 6318250"/>
              <a:gd name="connsiteX3" fmla="*/ 0 w 12192000"/>
              <a:gd name="connsiteY3" fmla="*/ 6318250 h 6318250"/>
              <a:gd name="connsiteX4" fmla="*/ 0 w 12192000"/>
              <a:gd name="connsiteY4" fmla="*/ 0 h 6318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6318250">
                <a:moveTo>
                  <a:pt x="0" y="0"/>
                </a:moveTo>
                <a:lnTo>
                  <a:pt x="12192000" y="0"/>
                </a:lnTo>
                <a:lnTo>
                  <a:pt x="12192000" y="6318250"/>
                </a:lnTo>
                <a:lnTo>
                  <a:pt x="0" y="6318250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square" lIns="324000" tIns="360000">
            <a:noAutofit/>
          </a:bodyPr>
          <a:lstStyle>
            <a:lvl1pPr marL="0" indent="0">
              <a:buNone/>
              <a:defRPr sz="1600" b="1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sv-SE" dirty="0" smtClean="0"/>
              <a:t>Montera en bild genom att klicka på bildsymbolen i mitten</a:t>
            </a:r>
          </a:p>
        </p:txBody>
      </p:sp>
      <p:sp>
        <p:nvSpPr>
          <p:cNvPr id="6" name="Platshållare för bild 1">
            <a:extLst>
              <a:ext uri="{FF2B5EF4-FFF2-40B4-BE49-F238E27FC236}">
                <a16:creationId xmlns:a16="http://schemas.microsoft.com/office/drawing/2014/main" id="{4E60C708-3500-4C5D-BD00-B03A03CDF75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7535863" y="531188"/>
            <a:ext cx="4032250" cy="2700000"/>
          </a:xfrm>
          <a:custGeom>
            <a:avLst/>
            <a:gdLst>
              <a:gd name="connsiteX0" fmla="*/ 0 w 12192000"/>
              <a:gd name="connsiteY0" fmla="*/ 0 h 6318250"/>
              <a:gd name="connsiteX1" fmla="*/ 10967275 w 12192000"/>
              <a:gd name="connsiteY1" fmla="*/ 0 h 6318250"/>
              <a:gd name="connsiteX2" fmla="*/ 10967275 w 12192000"/>
              <a:gd name="connsiteY2" fmla="*/ 174625 h 6318250"/>
              <a:gd name="connsiteX3" fmla="*/ 11471275 w 12192000"/>
              <a:gd name="connsiteY3" fmla="*/ 174625 h 6318250"/>
              <a:gd name="connsiteX4" fmla="*/ 11471275 w 12192000"/>
              <a:gd name="connsiteY4" fmla="*/ 0 h 6318250"/>
              <a:gd name="connsiteX5" fmla="*/ 12192000 w 12192000"/>
              <a:gd name="connsiteY5" fmla="*/ 0 h 6318250"/>
              <a:gd name="connsiteX6" fmla="*/ 12192000 w 12192000"/>
              <a:gd name="connsiteY6" fmla="*/ 6318250 h 6318250"/>
              <a:gd name="connsiteX7" fmla="*/ 0 w 12192000"/>
              <a:gd name="connsiteY7" fmla="*/ 6318250 h 6318250"/>
              <a:gd name="connsiteX0" fmla="*/ 0 w 12192000"/>
              <a:gd name="connsiteY0" fmla="*/ 0 h 6318250"/>
              <a:gd name="connsiteX1" fmla="*/ 10967275 w 12192000"/>
              <a:gd name="connsiteY1" fmla="*/ 0 h 6318250"/>
              <a:gd name="connsiteX2" fmla="*/ 11471275 w 12192000"/>
              <a:gd name="connsiteY2" fmla="*/ 174625 h 6318250"/>
              <a:gd name="connsiteX3" fmla="*/ 11471275 w 12192000"/>
              <a:gd name="connsiteY3" fmla="*/ 0 h 6318250"/>
              <a:gd name="connsiteX4" fmla="*/ 12192000 w 12192000"/>
              <a:gd name="connsiteY4" fmla="*/ 0 h 6318250"/>
              <a:gd name="connsiteX5" fmla="*/ 12192000 w 12192000"/>
              <a:gd name="connsiteY5" fmla="*/ 6318250 h 6318250"/>
              <a:gd name="connsiteX6" fmla="*/ 0 w 12192000"/>
              <a:gd name="connsiteY6" fmla="*/ 6318250 h 6318250"/>
              <a:gd name="connsiteX7" fmla="*/ 0 w 12192000"/>
              <a:gd name="connsiteY7" fmla="*/ 0 h 6318250"/>
              <a:gd name="connsiteX0" fmla="*/ 0 w 12192000"/>
              <a:gd name="connsiteY0" fmla="*/ 0 h 6318250"/>
              <a:gd name="connsiteX1" fmla="*/ 11471275 w 12192000"/>
              <a:gd name="connsiteY1" fmla="*/ 174625 h 6318250"/>
              <a:gd name="connsiteX2" fmla="*/ 11471275 w 12192000"/>
              <a:gd name="connsiteY2" fmla="*/ 0 h 6318250"/>
              <a:gd name="connsiteX3" fmla="*/ 12192000 w 12192000"/>
              <a:gd name="connsiteY3" fmla="*/ 0 h 6318250"/>
              <a:gd name="connsiteX4" fmla="*/ 12192000 w 12192000"/>
              <a:gd name="connsiteY4" fmla="*/ 6318250 h 6318250"/>
              <a:gd name="connsiteX5" fmla="*/ 0 w 12192000"/>
              <a:gd name="connsiteY5" fmla="*/ 6318250 h 6318250"/>
              <a:gd name="connsiteX6" fmla="*/ 0 w 12192000"/>
              <a:gd name="connsiteY6" fmla="*/ 0 h 6318250"/>
              <a:gd name="connsiteX0" fmla="*/ 0 w 12192000"/>
              <a:gd name="connsiteY0" fmla="*/ 0 h 6318250"/>
              <a:gd name="connsiteX1" fmla="*/ 11471275 w 12192000"/>
              <a:gd name="connsiteY1" fmla="*/ 0 h 6318250"/>
              <a:gd name="connsiteX2" fmla="*/ 12192000 w 12192000"/>
              <a:gd name="connsiteY2" fmla="*/ 0 h 6318250"/>
              <a:gd name="connsiteX3" fmla="*/ 12192000 w 12192000"/>
              <a:gd name="connsiteY3" fmla="*/ 6318250 h 6318250"/>
              <a:gd name="connsiteX4" fmla="*/ 0 w 12192000"/>
              <a:gd name="connsiteY4" fmla="*/ 6318250 h 6318250"/>
              <a:gd name="connsiteX5" fmla="*/ 0 w 12192000"/>
              <a:gd name="connsiteY5" fmla="*/ 0 h 6318250"/>
              <a:gd name="connsiteX0" fmla="*/ 0 w 12192000"/>
              <a:gd name="connsiteY0" fmla="*/ 0 h 6318250"/>
              <a:gd name="connsiteX1" fmla="*/ 12192000 w 12192000"/>
              <a:gd name="connsiteY1" fmla="*/ 0 h 6318250"/>
              <a:gd name="connsiteX2" fmla="*/ 12192000 w 12192000"/>
              <a:gd name="connsiteY2" fmla="*/ 6318250 h 6318250"/>
              <a:gd name="connsiteX3" fmla="*/ 0 w 12192000"/>
              <a:gd name="connsiteY3" fmla="*/ 6318250 h 6318250"/>
              <a:gd name="connsiteX4" fmla="*/ 0 w 12192000"/>
              <a:gd name="connsiteY4" fmla="*/ 0 h 6318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6318250">
                <a:moveTo>
                  <a:pt x="0" y="0"/>
                </a:moveTo>
                <a:lnTo>
                  <a:pt x="12192000" y="0"/>
                </a:lnTo>
                <a:lnTo>
                  <a:pt x="12192000" y="6318250"/>
                </a:lnTo>
                <a:lnTo>
                  <a:pt x="0" y="6318250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square" lIns="324000" tIns="360000">
            <a:noAutofit/>
          </a:bodyPr>
          <a:lstStyle>
            <a:lvl1pPr marL="0" indent="0">
              <a:buNone/>
              <a:defRPr sz="1600" b="1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sv-SE" dirty="0" smtClean="0"/>
              <a:t>Montera en bild genom att klicka på bildsymbolen i mitten</a:t>
            </a:r>
          </a:p>
        </p:txBody>
      </p:sp>
      <p:sp>
        <p:nvSpPr>
          <p:cNvPr id="9" name="Platshållare för text 1"/>
          <p:cNvSpPr>
            <a:spLocks noGrp="1"/>
          </p:cNvSpPr>
          <p:nvPr>
            <p:ph type="body" idx="1" hasCustomPrompt="1"/>
          </p:nvPr>
        </p:nvSpPr>
        <p:spPr>
          <a:xfrm>
            <a:off x="623887" y="1916113"/>
            <a:ext cx="6551613" cy="4321175"/>
          </a:xfrm>
        </p:spPr>
        <p:txBody>
          <a:bodyPr anchor="t">
            <a:normAutofit/>
          </a:bodyPr>
          <a:lstStyle>
            <a:lvl1pPr marL="0" indent="0">
              <a:buFont typeface="Arial" panose="020B0604020202020204" pitchFamily="34" charset="0"/>
              <a:buNone/>
              <a:defRPr sz="2200" b="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 smtClean="0"/>
              <a:t>Skriv in text här, med eller utan punkter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23888" y="368300"/>
            <a:ext cx="6551612" cy="1260475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sv-SE" dirty="0" smtClean="0"/>
              <a:t>Skriv in en rubrik här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438477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2. Bildsida, 3 bild m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text 3"/>
          <p:cNvSpPr>
            <a:spLocks noGrp="1"/>
          </p:cNvSpPr>
          <p:nvPr>
            <p:ph type="body" idx="22" hasCustomPrompt="1"/>
          </p:nvPr>
        </p:nvSpPr>
        <p:spPr>
          <a:xfrm>
            <a:off x="8115957" y="5257800"/>
            <a:ext cx="3438000" cy="979487"/>
          </a:xfrm>
        </p:spPr>
        <p:txBody>
          <a:bodyPr lIns="0" tIns="0" rIns="7200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00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 smtClean="0"/>
              <a:t>Skriv en bildtext här</a:t>
            </a:r>
          </a:p>
        </p:txBody>
      </p:sp>
      <p:sp>
        <p:nvSpPr>
          <p:cNvPr id="11" name="Platshållare för bild 3">
            <a:extLst>
              <a:ext uri="{FF2B5EF4-FFF2-40B4-BE49-F238E27FC236}">
                <a16:creationId xmlns:a16="http://schemas.microsoft.com/office/drawing/2014/main" id="{4E60C708-3500-4C5D-BD00-B03A03CDF75A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8130113" y="2265363"/>
            <a:ext cx="3438000" cy="2736000"/>
          </a:xfrm>
          <a:custGeom>
            <a:avLst/>
            <a:gdLst>
              <a:gd name="connsiteX0" fmla="*/ 0 w 12192000"/>
              <a:gd name="connsiteY0" fmla="*/ 0 h 6318250"/>
              <a:gd name="connsiteX1" fmla="*/ 10967275 w 12192000"/>
              <a:gd name="connsiteY1" fmla="*/ 0 h 6318250"/>
              <a:gd name="connsiteX2" fmla="*/ 10967275 w 12192000"/>
              <a:gd name="connsiteY2" fmla="*/ 174625 h 6318250"/>
              <a:gd name="connsiteX3" fmla="*/ 11471275 w 12192000"/>
              <a:gd name="connsiteY3" fmla="*/ 174625 h 6318250"/>
              <a:gd name="connsiteX4" fmla="*/ 11471275 w 12192000"/>
              <a:gd name="connsiteY4" fmla="*/ 0 h 6318250"/>
              <a:gd name="connsiteX5" fmla="*/ 12192000 w 12192000"/>
              <a:gd name="connsiteY5" fmla="*/ 0 h 6318250"/>
              <a:gd name="connsiteX6" fmla="*/ 12192000 w 12192000"/>
              <a:gd name="connsiteY6" fmla="*/ 6318250 h 6318250"/>
              <a:gd name="connsiteX7" fmla="*/ 0 w 12192000"/>
              <a:gd name="connsiteY7" fmla="*/ 6318250 h 6318250"/>
              <a:gd name="connsiteX0" fmla="*/ 0 w 12192000"/>
              <a:gd name="connsiteY0" fmla="*/ 0 h 6318250"/>
              <a:gd name="connsiteX1" fmla="*/ 10967275 w 12192000"/>
              <a:gd name="connsiteY1" fmla="*/ 0 h 6318250"/>
              <a:gd name="connsiteX2" fmla="*/ 11471275 w 12192000"/>
              <a:gd name="connsiteY2" fmla="*/ 174625 h 6318250"/>
              <a:gd name="connsiteX3" fmla="*/ 11471275 w 12192000"/>
              <a:gd name="connsiteY3" fmla="*/ 0 h 6318250"/>
              <a:gd name="connsiteX4" fmla="*/ 12192000 w 12192000"/>
              <a:gd name="connsiteY4" fmla="*/ 0 h 6318250"/>
              <a:gd name="connsiteX5" fmla="*/ 12192000 w 12192000"/>
              <a:gd name="connsiteY5" fmla="*/ 6318250 h 6318250"/>
              <a:gd name="connsiteX6" fmla="*/ 0 w 12192000"/>
              <a:gd name="connsiteY6" fmla="*/ 6318250 h 6318250"/>
              <a:gd name="connsiteX7" fmla="*/ 0 w 12192000"/>
              <a:gd name="connsiteY7" fmla="*/ 0 h 6318250"/>
              <a:gd name="connsiteX0" fmla="*/ 0 w 12192000"/>
              <a:gd name="connsiteY0" fmla="*/ 0 h 6318250"/>
              <a:gd name="connsiteX1" fmla="*/ 11471275 w 12192000"/>
              <a:gd name="connsiteY1" fmla="*/ 174625 h 6318250"/>
              <a:gd name="connsiteX2" fmla="*/ 11471275 w 12192000"/>
              <a:gd name="connsiteY2" fmla="*/ 0 h 6318250"/>
              <a:gd name="connsiteX3" fmla="*/ 12192000 w 12192000"/>
              <a:gd name="connsiteY3" fmla="*/ 0 h 6318250"/>
              <a:gd name="connsiteX4" fmla="*/ 12192000 w 12192000"/>
              <a:gd name="connsiteY4" fmla="*/ 6318250 h 6318250"/>
              <a:gd name="connsiteX5" fmla="*/ 0 w 12192000"/>
              <a:gd name="connsiteY5" fmla="*/ 6318250 h 6318250"/>
              <a:gd name="connsiteX6" fmla="*/ 0 w 12192000"/>
              <a:gd name="connsiteY6" fmla="*/ 0 h 6318250"/>
              <a:gd name="connsiteX0" fmla="*/ 0 w 12192000"/>
              <a:gd name="connsiteY0" fmla="*/ 0 h 6318250"/>
              <a:gd name="connsiteX1" fmla="*/ 11471275 w 12192000"/>
              <a:gd name="connsiteY1" fmla="*/ 0 h 6318250"/>
              <a:gd name="connsiteX2" fmla="*/ 12192000 w 12192000"/>
              <a:gd name="connsiteY2" fmla="*/ 0 h 6318250"/>
              <a:gd name="connsiteX3" fmla="*/ 12192000 w 12192000"/>
              <a:gd name="connsiteY3" fmla="*/ 6318250 h 6318250"/>
              <a:gd name="connsiteX4" fmla="*/ 0 w 12192000"/>
              <a:gd name="connsiteY4" fmla="*/ 6318250 h 6318250"/>
              <a:gd name="connsiteX5" fmla="*/ 0 w 12192000"/>
              <a:gd name="connsiteY5" fmla="*/ 0 h 6318250"/>
              <a:gd name="connsiteX0" fmla="*/ 0 w 12192000"/>
              <a:gd name="connsiteY0" fmla="*/ 0 h 6318250"/>
              <a:gd name="connsiteX1" fmla="*/ 12192000 w 12192000"/>
              <a:gd name="connsiteY1" fmla="*/ 0 h 6318250"/>
              <a:gd name="connsiteX2" fmla="*/ 12192000 w 12192000"/>
              <a:gd name="connsiteY2" fmla="*/ 6318250 h 6318250"/>
              <a:gd name="connsiteX3" fmla="*/ 0 w 12192000"/>
              <a:gd name="connsiteY3" fmla="*/ 6318250 h 6318250"/>
              <a:gd name="connsiteX4" fmla="*/ 0 w 12192000"/>
              <a:gd name="connsiteY4" fmla="*/ 0 h 6318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6318250">
                <a:moveTo>
                  <a:pt x="0" y="0"/>
                </a:moveTo>
                <a:lnTo>
                  <a:pt x="12192000" y="0"/>
                </a:lnTo>
                <a:lnTo>
                  <a:pt x="12192000" y="6318250"/>
                </a:lnTo>
                <a:lnTo>
                  <a:pt x="0" y="6318250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square" lIns="324000" tIns="36000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sv-SE" sz="1600" b="1" kern="1200" baseline="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sv-SE" dirty="0" smtClean="0"/>
              <a:t>Montera en bild genom att </a:t>
            </a:r>
            <a:br>
              <a:rPr lang="sv-SE" dirty="0" smtClean="0"/>
            </a:br>
            <a:r>
              <a:rPr lang="sv-SE" dirty="0" smtClean="0"/>
              <a:t>klicka på bildsymbolen i mitten</a:t>
            </a:r>
          </a:p>
        </p:txBody>
      </p:sp>
      <p:sp>
        <p:nvSpPr>
          <p:cNvPr id="12" name="Platshållare för text 2"/>
          <p:cNvSpPr>
            <a:spLocks noGrp="1"/>
          </p:cNvSpPr>
          <p:nvPr>
            <p:ph type="body" idx="21" hasCustomPrompt="1"/>
          </p:nvPr>
        </p:nvSpPr>
        <p:spPr>
          <a:xfrm>
            <a:off x="4381631" y="5257800"/>
            <a:ext cx="3438000" cy="979487"/>
          </a:xfrm>
        </p:spPr>
        <p:txBody>
          <a:bodyPr lIns="0" tIns="0" rIns="7200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00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 smtClean="0"/>
              <a:t>Skriv en bildtext här</a:t>
            </a:r>
          </a:p>
        </p:txBody>
      </p:sp>
      <p:sp>
        <p:nvSpPr>
          <p:cNvPr id="5" name="Platshållare för bild 2">
            <a:extLst>
              <a:ext uri="{FF2B5EF4-FFF2-40B4-BE49-F238E27FC236}">
                <a16:creationId xmlns:a16="http://schemas.microsoft.com/office/drawing/2014/main" id="{4E60C708-3500-4C5D-BD00-B03A03CDF75A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4380843" y="2265363"/>
            <a:ext cx="3438788" cy="2736000"/>
          </a:xfrm>
          <a:custGeom>
            <a:avLst/>
            <a:gdLst>
              <a:gd name="connsiteX0" fmla="*/ 0 w 12192000"/>
              <a:gd name="connsiteY0" fmla="*/ 0 h 6318250"/>
              <a:gd name="connsiteX1" fmla="*/ 10967275 w 12192000"/>
              <a:gd name="connsiteY1" fmla="*/ 0 h 6318250"/>
              <a:gd name="connsiteX2" fmla="*/ 10967275 w 12192000"/>
              <a:gd name="connsiteY2" fmla="*/ 174625 h 6318250"/>
              <a:gd name="connsiteX3" fmla="*/ 11471275 w 12192000"/>
              <a:gd name="connsiteY3" fmla="*/ 174625 h 6318250"/>
              <a:gd name="connsiteX4" fmla="*/ 11471275 w 12192000"/>
              <a:gd name="connsiteY4" fmla="*/ 0 h 6318250"/>
              <a:gd name="connsiteX5" fmla="*/ 12192000 w 12192000"/>
              <a:gd name="connsiteY5" fmla="*/ 0 h 6318250"/>
              <a:gd name="connsiteX6" fmla="*/ 12192000 w 12192000"/>
              <a:gd name="connsiteY6" fmla="*/ 6318250 h 6318250"/>
              <a:gd name="connsiteX7" fmla="*/ 0 w 12192000"/>
              <a:gd name="connsiteY7" fmla="*/ 6318250 h 6318250"/>
              <a:gd name="connsiteX0" fmla="*/ 0 w 12192000"/>
              <a:gd name="connsiteY0" fmla="*/ 0 h 6318250"/>
              <a:gd name="connsiteX1" fmla="*/ 10967275 w 12192000"/>
              <a:gd name="connsiteY1" fmla="*/ 0 h 6318250"/>
              <a:gd name="connsiteX2" fmla="*/ 11471275 w 12192000"/>
              <a:gd name="connsiteY2" fmla="*/ 174625 h 6318250"/>
              <a:gd name="connsiteX3" fmla="*/ 11471275 w 12192000"/>
              <a:gd name="connsiteY3" fmla="*/ 0 h 6318250"/>
              <a:gd name="connsiteX4" fmla="*/ 12192000 w 12192000"/>
              <a:gd name="connsiteY4" fmla="*/ 0 h 6318250"/>
              <a:gd name="connsiteX5" fmla="*/ 12192000 w 12192000"/>
              <a:gd name="connsiteY5" fmla="*/ 6318250 h 6318250"/>
              <a:gd name="connsiteX6" fmla="*/ 0 w 12192000"/>
              <a:gd name="connsiteY6" fmla="*/ 6318250 h 6318250"/>
              <a:gd name="connsiteX7" fmla="*/ 0 w 12192000"/>
              <a:gd name="connsiteY7" fmla="*/ 0 h 6318250"/>
              <a:gd name="connsiteX0" fmla="*/ 0 w 12192000"/>
              <a:gd name="connsiteY0" fmla="*/ 0 h 6318250"/>
              <a:gd name="connsiteX1" fmla="*/ 11471275 w 12192000"/>
              <a:gd name="connsiteY1" fmla="*/ 174625 h 6318250"/>
              <a:gd name="connsiteX2" fmla="*/ 11471275 w 12192000"/>
              <a:gd name="connsiteY2" fmla="*/ 0 h 6318250"/>
              <a:gd name="connsiteX3" fmla="*/ 12192000 w 12192000"/>
              <a:gd name="connsiteY3" fmla="*/ 0 h 6318250"/>
              <a:gd name="connsiteX4" fmla="*/ 12192000 w 12192000"/>
              <a:gd name="connsiteY4" fmla="*/ 6318250 h 6318250"/>
              <a:gd name="connsiteX5" fmla="*/ 0 w 12192000"/>
              <a:gd name="connsiteY5" fmla="*/ 6318250 h 6318250"/>
              <a:gd name="connsiteX6" fmla="*/ 0 w 12192000"/>
              <a:gd name="connsiteY6" fmla="*/ 0 h 6318250"/>
              <a:gd name="connsiteX0" fmla="*/ 0 w 12192000"/>
              <a:gd name="connsiteY0" fmla="*/ 0 h 6318250"/>
              <a:gd name="connsiteX1" fmla="*/ 11471275 w 12192000"/>
              <a:gd name="connsiteY1" fmla="*/ 0 h 6318250"/>
              <a:gd name="connsiteX2" fmla="*/ 12192000 w 12192000"/>
              <a:gd name="connsiteY2" fmla="*/ 0 h 6318250"/>
              <a:gd name="connsiteX3" fmla="*/ 12192000 w 12192000"/>
              <a:gd name="connsiteY3" fmla="*/ 6318250 h 6318250"/>
              <a:gd name="connsiteX4" fmla="*/ 0 w 12192000"/>
              <a:gd name="connsiteY4" fmla="*/ 6318250 h 6318250"/>
              <a:gd name="connsiteX5" fmla="*/ 0 w 12192000"/>
              <a:gd name="connsiteY5" fmla="*/ 0 h 6318250"/>
              <a:gd name="connsiteX0" fmla="*/ 0 w 12192000"/>
              <a:gd name="connsiteY0" fmla="*/ 0 h 6318250"/>
              <a:gd name="connsiteX1" fmla="*/ 12192000 w 12192000"/>
              <a:gd name="connsiteY1" fmla="*/ 0 h 6318250"/>
              <a:gd name="connsiteX2" fmla="*/ 12192000 w 12192000"/>
              <a:gd name="connsiteY2" fmla="*/ 6318250 h 6318250"/>
              <a:gd name="connsiteX3" fmla="*/ 0 w 12192000"/>
              <a:gd name="connsiteY3" fmla="*/ 6318250 h 6318250"/>
              <a:gd name="connsiteX4" fmla="*/ 0 w 12192000"/>
              <a:gd name="connsiteY4" fmla="*/ 0 h 6318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6318250">
                <a:moveTo>
                  <a:pt x="0" y="0"/>
                </a:moveTo>
                <a:lnTo>
                  <a:pt x="12192000" y="0"/>
                </a:lnTo>
                <a:lnTo>
                  <a:pt x="12192000" y="6318250"/>
                </a:lnTo>
                <a:lnTo>
                  <a:pt x="0" y="6318250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square" lIns="324000" tIns="36000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sv-SE" sz="1600" b="1" kern="1200" baseline="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sv-SE" dirty="0" smtClean="0"/>
              <a:t>Montera en bild genom att </a:t>
            </a:r>
            <a:br>
              <a:rPr lang="sv-SE" dirty="0" smtClean="0"/>
            </a:br>
            <a:r>
              <a:rPr lang="sv-SE" dirty="0" smtClean="0"/>
              <a:t>klicka på bildsymbolen i mitten</a:t>
            </a:r>
          </a:p>
        </p:txBody>
      </p:sp>
      <p:sp>
        <p:nvSpPr>
          <p:cNvPr id="14" name="Platshållare för text 1"/>
          <p:cNvSpPr>
            <a:spLocks noGrp="1"/>
          </p:cNvSpPr>
          <p:nvPr>
            <p:ph type="subTitle" idx="1" hasCustomPrompt="1"/>
          </p:nvPr>
        </p:nvSpPr>
        <p:spPr>
          <a:xfrm>
            <a:off x="623888" y="5257800"/>
            <a:ext cx="3461417" cy="979488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sv-SE" dirty="0" smtClean="0"/>
              <a:t>Skriv en bildtext här</a:t>
            </a:r>
          </a:p>
        </p:txBody>
      </p:sp>
      <p:sp>
        <p:nvSpPr>
          <p:cNvPr id="9" name="Platshållare för bild 1">
            <a:extLst>
              <a:ext uri="{FF2B5EF4-FFF2-40B4-BE49-F238E27FC236}">
                <a16:creationId xmlns:a16="http://schemas.microsoft.com/office/drawing/2014/main" id="{4E60C708-3500-4C5D-BD00-B03A03CDF75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23887" y="2265363"/>
            <a:ext cx="3438000" cy="2736000"/>
          </a:xfrm>
          <a:custGeom>
            <a:avLst/>
            <a:gdLst>
              <a:gd name="connsiteX0" fmla="*/ 0 w 12192000"/>
              <a:gd name="connsiteY0" fmla="*/ 0 h 6318250"/>
              <a:gd name="connsiteX1" fmla="*/ 10967275 w 12192000"/>
              <a:gd name="connsiteY1" fmla="*/ 0 h 6318250"/>
              <a:gd name="connsiteX2" fmla="*/ 10967275 w 12192000"/>
              <a:gd name="connsiteY2" fmla="*/ 174625 h 6318250"/>
              <a:gd name="connsiteX3" fmla="*/ 11471275 w 12192000"/>
              <a:gd name="connsiteY3" fmla="*/ 174625 h 6318250"/>
              <a:gd name="connsiteX4" fmla="*/ 11471275 w 12192000"/>
              <a:gd name="connsiteY4" fmla="*/ 0 h 6318250"/>
              <a:gd name="connsiteX5" fmla="*/ 12192000 w 12192000"/>
              <a:gd name="connsiteY5" fmla="*/ 0 h 6318250"/>
              <a:gd name="connsiteX6" fmla="*/ 12192000 w 12192000"/>
              <a:gd name="connsiteY6" fmla="*/ 6318250 h 6318250"/>
              <a:gd name="connsiteX7" fmla="*/ 0 w 12192000"/>
              <a:gd name="connsiteY7" fmla="*/ 6318250 h 6318250"/>
              <a:gd name="connsiteX0" fmla="*/ 0 w 12192000"/>
              <a:gd name="connsiteY0" fmla="*/ 0 h 6318250"/>
              <a:gd name="connsiteX1" fmla="*/ 10967275 w 12192000"/>
              <a:gd name="connsiteY1" fmla="*/ 0 h 6318250"/>
              <a:gd name="connsiteX2" fmla="*/ 11471275 w 12192000"/>
              <a:gd name="connsiteY2" fmla="*/ 174625 h 6318250"/>
              <a:gd name="connsiteX3" fmla="*/ 11471275 w 12192000"/>
              <a:gd name="connsiteY3" fmla="*/ 0 h 6318250"/>
              <a:gd name="connsiteX4" fmla="*/ 12192000 w 12192000"/>
              <a:gd name="connsiteY4" fmla="*/ 0 h 6318250"/>
              <a:gd name="connsiteX5" fmla="*/ 12192000 w 12192000"/>
              <a:gd name="connsiteY5" fmla="*/ 6318250 h 6318250"/>
              <a:gd name="connsiteX6" fmla="*/ 0 w 12192000"/>
              <a:gd name="connsiteY6" fmla="*/ 6318250 h 6318250"/>
              <a:gd name="connsiteX7" fmla="*/ 0 w 12192000"/>
              <a:gd name="connsiteY7" fmla="*/ 0 h 6318250"/>
              <a:gd name="connsiteX0" fmla="*/ 0 w 12192000"/>
              <a:gd name="connsiteY0" fmla="*/ 0 h 6318250"/>
              <a:gd name="connsiteX1" fmla="*/ 11471275 w 12192000"/>
              <a:gd name="connsiteY1" fmla="*/ 174625 h 6318250"/>
              <a:gd name="connsiteX2" fmla="*/ 11471275 w 12192000"/>
              <a:gd name="connsiteY2" fmla="*/ 0 h 6318250"/>
              <a:gd name="connsiteX3" fmla="*/ 12192000 w 12192000"/>
              <a:gd name="connsiteY3" fmla="*/ 0 h 6318250"/>
              <a:gd name="connsiteX4" fmla="*/ 12192000 w 12192000"/>
              <a:gd name="connsiteY4" fmla="*/ 6318250 h 6318250"/>
              <a:gd name="connsiteX5" fmla="*/ 0 w 12192000"/>
              <a:gd name="connsiteY5" fmla="*/ 6318250 h 6318250"/>
              <a:gd name="connsiteX6" fmla="*/ 0 w 12192000"/>
              <a:gd name="connsiteY6" fmla="*/ 0 h 6318250"/>
              <a:gd name="connsiteX0" fmla="*/ 0 w 12192000"/>
              <a:gd name="connsiteY0" fmla="*/ 0 h 6318250"/>
              <a:gd name="connsiteX1" fmla="*/ 11471275 w 12192000"/>
              <a:gd name="connsiteY1" fmla="*/ 0 h 6318250"/>
              <a:gd name="connsiteX2" fmla="*/ 12192000 w 12192000"/>
              <a:gd name="connsiteY2" fmla="*/ 0 h 6318250"/>
              <a:gd name="connsiteX3" fmla="*/ 12192000 w 12192000"/>
              <a:gd name="connsiteY3" fmla="*/ 6318250 h 6318250"/>
              <a:gd name="connsiteX4" fmla="*/ 0 w 12192000"/>
              <a:gd name="connsiteY4" fmla="*/ 6318250 h 6318250"/>
              <a:gd name="connsiteX5" fmla="*/ 0 w 12192000"/>
              <a:gd name="connsiteY5" fmla="*/ 0 h 6318250"/>
              <a:gd name="connsiteX0" fmla="*/ 0 w 12192000"/>
              <a:gd name="connsiteY0" fmla="*/ 0 h 6318250"/>
              <a:gd name="connsiteX1" fmla="*/ 12192000 w 12192000"/>
              <a:gd name="connsiteY1" fmla="*/ 0 h 6318250"/>
              <a:gd name="connsiteX2" fmla="*/ 12192000 w 12192000"/>
              <a:gd name="connsiteY2" fmla="*/ 6318250 h 6318250"/>
              <a:gd name="connsiteX3" fmla="*/ 0 w 12192000"/>
              <a:gd name="connsiteY3" fmla="*/ 6318250 h 6318250"/>
              <a:gd name="connsiteX4" fmla="*/ 0 w 12192000"/>
              <a:gd name="connsiteY4" fmla="*/ 0 h 6318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6318250">
                <a:moveTo>
                  <a:pt x="0" y="0"/>
                </a:moveTo>
                <a:lnTo>
                  <a:pt x="12192000" y="0"/>
                </a:lnTo>
                <a:lnTo>
                  <a:pt x="12192000" y="6318250"/>
                </a:lnTo>
                <a:lnTo>
                  <a:pt x="0" y="6318250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square" lIns="324000" tIns="360000">
            <a:noAutofit/>
          </a:bodyPr>
          <a:lstStyle>
            <a:lvl1pPr marL="0" indent="0">
              <a:buNone/>
              <a:defRPr sz="1600" b="1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sv-SE" dirty="0" smtClean="0"/>
              <a:t>Montera en bild genom att klicka </a:t>
            </a:r>
            <a:br>
              <a:rPr lang="sv-SE" dirty="0" smtClean="0"/>
            </a:br>
            <a:r>
              <a:rPr lang="sv-SE" dirty="0" smtClean="0"/>
              <a:t>på bildsymbolen i mitten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 smtClean="0"/>
              <a:t>Skriv in en rubrik här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047907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3. Bildsida, 4 bilder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text 4"/>
          <p:cNvSpPr>
            <a:spLocks noGrp="1"/>
          </p:cNvSpPr>
          <p:nvPr>
            <p:ph type="body" sz="quarter" idx="23" hasCustomPrompt="1"/>
          </p:nvPr>
        </p:nvSpPr>
        <p:spPr>
          <a:xfrm>
            <a:off x="9228111" y="5251450"/>
            <a:ext cx="2340001" cy="985836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sv-SE" dirty="0" smtClean="0"/>
              <a:t>Skriv en bildtext här</a:t>
            </a:r>
          </a:p>
        </p:txBody>
      </p:sp>
      <p:sp>
        <p:nvSpPr>
          <p:cNvPr id="4" name="Platshållare för bild 4"/>
          <p:cNvSpPr>
            <a:spLocks noGrp="1"/>
          </p:cNvSpPr>
          <p:nvPr>
            <p:ph type="pic" sz="quarter" idx="24" hasCustomPrompt="1"/>
          </p:nvPr>
        </p:nvSpPr>
        <p:spPr>
          <a:xfrm>
            <a:off x="9228113" y="2265363"/>
            <a:ext cx="2340000" cy="2740025"/>
          </a:xfrm>
          <a:noFill/>
        </p:spPr>
        <p:txBody>
          <a:bodyPr lIns="360000" tIns="36000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sv-SE" sz="1600" b="1" kern="1200" baseline="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sv-SE" dirty="0" smtClean="0"/>
              <a:t>Montera en bild genom att klicka </a:t>
            </a:r>
            <a:br>
              <a:rPr lang="sv-SE" dirty="0" smtClean="0"/>
            </a:br>
            <a:r>
              <a:rPr lang="sv-SE" dirty="0" smtClean="0"/>
              <a:t>på bildsymbolen</a:t>
            </a:r>
          </a:p>
        </p:txBody>
      </p:sp>
      <p:sp>
        <p:nvSpPr>
          <p:cNvPr id="13" name="Platshållare för text 3"/>
          <p:cNvSpPr>
            <a:spLocks noGrp="1"/>
          </p:cNvSpPr>
          <p:nvPr>
            <p:ph type="body" idx="22" hasCustomPrompt="1"/>
          </p:nvPr>
        </p:nvSpPr>
        <p:spPr>
          <a:xfrm>
            <a:off x="6371663" y="5251450"/>
            <a:ext cx="2328374" cy="985837"/>
          </a:xfrm>
        </p:spPr>
        <p:txBody>
          <a:bodyPr lIns="0" tIns="0" rIns="7200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00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 smtClean="0"/>
              <a:t>Skriv en bildtext här</a:t>
            </a:r>
          </a:p>
        </p:txBody>
      </p:sp>
      <p:sp>
        <p:nvSpPr>
          <p:cNvPr id="11" name="Platshållare för bild 3">
            <a:extLst>
              <a:ext uri="{FF2B5EF4-FFF2-40B4-BE49-F238E27FC236}">
                <a16:creationId xmlns:a16="http://schemas.microsoft.com/office/drawing/2014/main" id="{4E60C708-3500-4C5D-BD00-B03A03CDF75A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6360037" y="2265363"/>
            <a:ext cx="2340000" cy="2736000"/>
          </a:xfrm>
          <a:custGeom>
            <a:avLst/>
            <a:gdLst>
              <a:gd name="connsiteX0" fmla="*/ 0 w 12192000"/>
              <a:gd name="connsiteY0" fmla="*/ 0 h 6318250"/>
              <a:gd name="connsiteX1" fmla="*/ 10967275 w 12192000"/>
              <a:gd name="connsiteY1" fmla="*/ 0 h 6318250"/>
              <a:gd name="connsiteX2" fmla="*/ 10967275 w 12192000"/>
              <a:gd name="connsiteY2" fmla="*/ 174625 h 6318250"/>
              <a:gd name="connsiteX3" fmla="*/ 11471275 w 12192000"/>
              <a:gd name="connsiteY3" fmla="*/ 174625 h 6318250"/>
              <a:gd name="connsiteX4" fmla="*/ 11471275 w 12192000"/>
              <a:gd name="connsiteY4" fmla="*/ 0 h 6318250"/>
              <a:gd name="connsiteX5" fmla="*/ 12192000 w 12192000"/>
              <a:gd name="connsiteY5" fmla="*/ 0 h 6318250"/>
              <a:gd name="connsiteX6" fmla="*/ 12192000 w 12192000"/>
              <a:gd name="connsiteY6" fmla="*/ 6318250 h 6318250"/>
              <a:gd name="connsiteX7" fmla="*/ 0 w 12192000"/>
              <a:gd name="connsiteY7" fmla="*/ 6318250 h 6318250"/>
              <a:gd name="connsiteX0" fmla="*/ 0 w 12192000"/>
              <a:gd name="connsiteY0" fmla="*/ 0 h 6318250"/>
              <a:gd name="connsiteX1" fmla="*/ 10967275 w 12192000"/>
              <a:gd name="connsiteY1" fmla="*/ 0 h 6318250"/>
              <a:gd name="connsiteX2" fmla="*/ 11471275 w 12192000"/>
              <a:gd name="connsiteY2" fmla="*/ 174625 h 6318250"/>
              <a:gd name="connsiteX3" fmla="*/ 11471275 w 12192000"/>
              <a:gd name="connsiteY3" fmla="*/ 0 h 6318250"/>
              <a:gd name="connsiteX4" fmla="*/ 12192000 w 12192000"/>
              <a:gd name="connsiteY4" fmla="*/ 0 h 6318250"/>
              <a:gd name="connsiteX5" fmla="*/ 12192000 w 12192000"/>
              <a:gd name="connsiteY5" fmla="*/ 6318250 h 6318250"/>
              <a:gd name="connsiteX6" fmla="*/ 0 w 12192000"/>
              <a:gd name="connsiteY6" fmla="*/ 6318250 h 6318250"/>
              <a:gd name="connsiteX7" fmla="*/ 0 w 12192000"/>
              <a:gd name="connsiteY7" fmla="*/ 0 h 6318250"/>
              <a:gd name="connsiteX0" fmla="*/ 0 w 12192000"/>
              <a:gd name="connsiteY0" fmla="*/ 0 h 6318250"/>
              <a:gd name="connsiteX1" fmla="*/ 11471275 w 12192000"/>
              <a:gd name="connsiteY1" fmla="*/ 174625 h 6318250"/>
              <a:gd name="connsiteX2" fmla="*/ 11471275 w 12192000"/>
              <a:gd name="connsiteY2" fmla="*/ 0 h 6318250"/>
              <a:gd name="connsiteX3" fmla="*/ 12192000 w 12192000"/>
              <a:gd name="connsiteY3" fmla="*/ 0 h 6318250"/>
              <a:gd name="connsiteX4" fmla="*/ 12192000 w 12192000"/>
              <a:gd name="connsiteY4" fmla="*/ 6318250 h 6318250"/>
              <a:gd name="connsiteX5" fmla="*/ 0 w 12192000"/>
              <a:gd name="connsiteY5" fmla="*/ 6318250 h 6318250"/>
              <a:gd name="connsiteX6" fmla="*/ 0 w 12192000"/>
              <a:gd name="connsiteY6" fmla="*/ 0 h 6318250"/>
              <a:gd name="connsiteX0" fmla="*/ 0 w 12192000"/>
              <a:gd name="connsiteY0" fmla="*/ 0 h 6318250"/>
              <a:gd name="connsiteX1" fmla="*/ 11471275 w 12192000"/>
              <a:gd name="connsiteY1" fmla="*/ 0 h 6318250"/>
              <a:gd name="connsiteX2" fmla="*/ 12192000 w 12192000"/>
              <a:gd name="connsiteY2" fmla="*/ 0 h 6318250"/>
              <a:gd name="connsiteX3" fmla="*/ 12192000 w 12192000"/>
              <a:gd name="connsiteY3" fmla="*/ 6318250 h 6318250"/>
              <a:gd name="connsiteX4" fmla="*/ 0 w 12192000"/>
              <a:gd name="connsiteY4" fmla="*/ 6318250 h 6318250"/>
              <a:gd name="connsiteX5" fmla="*/ 0 w 12192000"/>
              <a:gd name="connsiteY5" fmla="*/ 0 h 6318250"/>
              <a:gd name="connsiteX0" fmla="*/ 0 w 12192000"/>
              <a:gd name="connsiteY0" fmla="*/ 0 h 6318250"/>
              <a:gd name="connsiteX1" fmla="*/ 12192000 w 12192000"/>
              <a:gd name="connsiteY1" fmla="*/ 0 h 6318250"/>
              <a:gd name="connsiteX2" fmla="*/ 12192000 w 12192000"/>
              <a:gd name="connsiteY2" fmla="*/ 6318250 h 6318250"/>
              <a:gd name="connsiteX3" fmla="*/ 0 w 12192000"/>
              <a:gd name="connsiteY3" fmla="*/ 6318250 h 6318250"/>
              <a:gd name="connsiteX4" fmla="*/ 0 w 12192000"/>
              <a:gd name="connsiteY4" fmla="*/ 0 h 6318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6318250">
                <a:moveTo>
                  <a:pt x="0" y="0"/>
                </a:moveTo>
                <a:lnTo>
                  <a:pt x="12192000" y="0"/>
                </a:lnTo>
                <a:lnTo>
                  <a:pt x="12192000" y="6318250"/>
                </a:lnTo>
                <a:lnTo>
                  <a:pt x="0" y="6318250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square" lIns="360000" tIns="36000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sv-SE" sz="1600" b="1" kern="1200" baseline="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sv-SE" dirty="0" smtClean="0"/>
              <a:t>Montera en bild genom att klicka </a:t>
            </a:r>
            <a:br>
              <a:rPr lang="sv-SE" dirty="0" smtClean="0"/>
            </a:br>
            <a:r>
              <a:rPr lang="sv-SE" dirty="0" smtClean="0"/>
              <a:t>på bildsymbolen</a:t>
            </a:r>
          </a:p>
        </p:txBody>
      </p:sp>
      <p:sp>
        <p:nvSpPr>
          <p:cNvPr id="12" name="Platshållare för text 2"/>
          <p:cNvSpPr>
            <a:spLocks noGrp="1"/>
          </p:cNvSpPr>
          <p:nvPr>
            <p:ph type="body" idx="21" hasCustomPrompt="1"/>
          </p:nvPr>
        </p:nvSpPr>
        <p:spPr>
          <a:xfrm>
            <a:off x="3491962" y="5251450"/>
            <a:ext cx="2351626" cy="985837"/>
          </a:xfrm>
        </p:spPr>
        <p:txBody>
          <a:bodyPr lIns="0" tIns="0" rIns="7200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00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 smtClean="0"/>
              <a:t>Skriv en bildtext här</a:t>
            </a:r>
          </a:p>
        </p:txBody>
      </p:sp>
      <p:sp>
        <p:nvSpPr>
          <p:cNvPr id="5" name="Platshållare för bild 2">
            <a:extLst>
              <a:ext uri="{FF2B5EF4-FFF2-40B4-BE49-F238E27FC236}">
                <a16:creationId xmlns:a16="http://schemas.microsoft.com/office/drawing/2014/main" id="{4E60C708-3500-4C5D-BD00-B03A03CDF75A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3491962" y="2265363"/>
            <a:ext cx="2340000" cy="2736000"/>
          </a:xfrm>
          <a:custGeom>
            <a:avLst/>
            <a:gdLst>
              <a:gd name="connsiteX0" fmla="*/ 0 w 12192000"/>
              <a:gd name="connsiteY0" fmla="*/ 0 h 6318250"/>
              <a:gd name="connsiteX1" fmla="*/ 10967275 w 12192000"/>
              <a:gd name="connsiteY1" fmla="*/ 0 h 6318250"/>
              <a:gd name="connsiteX2" fmla="*/ 10967275 w 12192000"/>
              <a:gd name="connsiteY2" fmla="*/ 174625 h 6318250"/>
              <a:gd name="connsiteX3" fmla="*/ 11471275 w 12192000"/>
              <a:gd name="connsiteY3" fmla="*/ 174625 h 6318250"/>
              <a:gd name="connsiteX4" fmla="*/ 11471275 w 12192000"/>
              <a:gd name="connsiteY4" fmla="*/ 0 h 6318250"/>
              <a:gd name="connsiteX5" fmla="*/ 12192000 w 12192000"/>
              <a:gd name="connsiteY5" fmla="*/ 0 h 6318250"/>
              <a:gd name="connsiteX6" fmla="*/ 12192000 w 12192000"/>
              <a:gd name="connsiteY6" fmla="*/ 6318250 h 6318250"/>
              <a:gd name="connsiteX7" fmla="*/ 0 w 12192000"/>
              <a:gd name="connsiteY7" fmla="*/ 6318250 h 6318250"/>
              <a:gd name="connsiteX0" fmla="*/ 0 w 12192000"/>
              <a:gd name="connsiteY0" fmla="*/ 0 h 6318250"/>
              <a:gd name="connsiteX1" fmla="*/ 10967275 w 12192000"/>
              <a:gd name="connsiteY1" fmla="*/ 0 h 6318250"/>
              <a:gd name="connsiteX2" fmla="*/ 11471275 w 12192000"/>
              <a:gd name="connsiteY2" fmla="*/ 174625 h 6318250"/>
              <a:gd name="connsiteX3" fmla="*/ 11471275 w 12192000"/>
              <a:gd name="connsiteY3" fmla="*/ 0 h 6318250"/>
              <a:gd name="connsiteX4" fmla="*/ 12192000 w 12192000"/>
              <a:gd name="connsiteY4" fmla="*/ 0 h 6318250"/>
              <a:gd name="connsiteX5" fmla="*/ 12192000 w 12192000"/>
              <a:gd name="connsiteY5" fmla="*/ 6318250 h 6318250"/>
              <a:gd name="connsiteX6" fmla="*/ 0 w 12192000"/>
              <a:gd name="connsiteY6" fmla="*/ 6318250 h 6318250"/>
              <a:gd name="connsiteX7" fmla="*/ 0 w 12192000"/>
              <a:gd name="connsiteY7" fmla="*/ 0 h 6318250"/>
              <a:gd name="connsiteX0" fmla="*/ 0 w 12192000"/>
              <a:gd name="connsiteY0" fmla="*/ 0 h 6318250"/>
              <a:gd name="connsiteX1" fmla="*/ 11471275 w 12192000"/>
              <a:gd name="connsiteY1" fmla="*/ 174625 h 6318250"/>
              <a:gd name="connsiteX2" fmla="*/ 11471275 w 12192000"/>
              <a:gd name="connsiteY2" fmla="*/ 0 h 6318250"/>
              <a:gd name="connsiteX3" fmla="*/ 12192000 w 12192000"/>
              <a:gd name="connsiteY3" fmla="*/ 0 h 6318250"/>
              <a:gd name="connsiteX4" fmla="*/ 12192000 w 12192000"/>
              <a:gd name="connsiteY4" fmla="*/ 6318250 h 6318250"/>
              <a:gd name="connsiteX5" fmla="*/ 0 w 12192000"/>
              <a:gd name="connsiteY5" fmla="*/ 6318250 h 6318250"/>
              <a:gd name="connsiteX6" fmla="*/ 0 w 12192000"/>
              <a:gd name="connsiteY6" fmla="*/ 0 h 6318250"/>
              <a:gd name="connsiteX0" fmla="*/ 0 w 12192000"/>
              <a:gd name="connsiteY0" fmla="*/ 0 h 6318250"/>
              <a:gd name="connsiteX1" fmla="*/ 11471275 w 12192000"/>
              <a:gd name="connsiteY1" fmla="*/ 0 h 6318250"/>
              <a:gd name="connsiteX2" fmla="*/ 12192000 w 12192000"/>
              <a:gd name="connsiteY2" fmla="*/ 0 h 6318250"/>
              <a:gd name="connsiteX3" fmla="*/ 12192000 w 12192000"/>
              <a:gd name="connsiteY3" fmla="*/ 6318250 h 6318250"/>
              <a:gd name="connsiteX4" fmla="*/ 0 w 12192000"/>
              <a:gd name="connsiteY4" fmla="*/ 6318250 h 6318250"/>
              <a:gd name="connsiteX5" fmla="*/ 0 w 12192000"/>
              <a:gd name="connsiteY5" fmla="*/ 0 h 6318250"/>
              <a:gd name="connsiteX0" fmla="*/ 0 w 12192000"/>
              <a:gd name="connsiteY0" fmla="*/ 0 h 6318250"/>
              <a:gd name="connsiteX1" fmla="*/ 12192000 w 12192000"/>
              <a:gd name="connsiteY1" fmla="*/ 0 h 6318250"/>
              <a:gd name="connsiteX2" fmla="*/ 12192000 w 12192000"/>
              <a:gd name="connsiteY2" fmla="*/ 6318250 h 6318250"/>
              <a:gd name="connsiteX3" fmla="*/ 0 w 12192000"/>
              <a:gd name="connsiteY3" fmla="*/ 6318250 h 6318250"/>
              <a:gd name="connsiteX4" fmla="*/ 0 w 12192000"/>
              <a:gd name="connsiteY4" fmla="*/ 0 h 6318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6318250">
                <a:moveTo>
                  <a:pt x="0" y="0"/>
                </a:moveTo>
                <a:lnTo>
                  <a:pt x="12192000" y="0"/>
                </a:lnTo>
                <a:lnTo>
                  <a:pt x="12192000" y="6318250"/>
                </a:lnTo>
                <a:lnTo>
                  <a:pt x="0" y="6318250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square" lIns="360000" tIns="36000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sv-SE" sz="1600" b="1" kern="1200" baseline="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sv-SE" dirty="0" smtClean="0"/>
              <a:t>Montera en bild genom att klicka </a:t>
            </a:r>
            <a:br>
              <a:rPr lang="sv-SE" dirty="0" smtClean="0"/>
            </a:br>
            <a:r>
              <a:rPr lang="sv-SE" dirty="0" smtClean="0"/>
              <a:t>på bildsymbolen</a:t>
            </a:r>
          </a:p>
        </p:txBody>
      </p:sp>
      <p:sp>
        <p:nvSpPr>
          <p:cNvPr id="14" name="Platshållare för text 1"/>
          <p:cNvSpPr>
            <a:spLocks noGrp="1"/>
          </p:cNvSpPr>
          <p:nvPr>
            <p:ph type="subTitle" idx="1" hasCustomPrompt="1"/>
          </p:nvPr>
        </p:nvSpPr>
        <p:spPr>
          <a:xfrm>
            <a:off x="623888" y="5251450"/>
            <a:ext cx="2339999" cy="985837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sv-SE" dirty="0" smtClean="0"/>
              <a:t>Skriv en bildtext här</a:t>
            </a:r>
          </a:p>
        </p:txBody>
      </p:sp>
      <p:sp>
        <p:nvSpPr>
          <p:cNvPr id="9" name="Platshållare för bild 1">
            <a:extLst>
              <a:ext uri="{FF2B5EF4-FFF2-40B4-BE49-F238E27FC236}">
                <a16:creationId xmlns:a16="http://schemas.microsoft.com/office/drawing/2014/main" id="{4E60C708-3500-4C5D-BD00-B03A03CDF75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23887" y="2265363"/>
            <a:ext cx="2340000" cy="2736000"/>
          </a:xfrm>
          <a:custGeom>
            <a:avLst/>
            <a:gdLst>
              <a:gd name="connsiteX0" fmla="*/ 0 w 12192000"/>
              <a:gd name="connsiteY0" fmla="*/ 0 h 6318250"/>
              <a:gd name="connsiteX1" fmla="*/ 10967275 w 12192000"/>
              <a:gd name="connsiteY1" fmla="*/ 0 h 6318250"/>
              <a:gd name="connsiteX2" fmla="*/ 10967275 w 12192000"/>
              <a:gd name="connsiteY2" fmla="*/ 174625 h 6318250"/>
              <a:gd name="connsiteX3" fmla="*/ 11471275 w 12192000"/>
              <a:gd name="connsiteY3" fmla="*/ 174625 h 6318250"/>
              <a:gd name="connsiteX4" fmla="*/ 11471275 w 12192000"/>
              <a:gd name="connsiteY4" fmla="*/ 0 h 6318250"/>
              <a:gd name="connsiteX5" fmla="*/ 12192000 w 12192000"/>
              <a:gd name="connsiteY5" fmla="*/ 0 h 6318250"/>
              <a:gd name="connsiteX6" fmla="*/ 12192000 w 12192000"/>
              <a:gd name="connsiteY6" fmla="*/ 6318250 h 6318250"/>
              <a:gd name="connsiteX7" fmla="*/ 0 w 12192000"/>
              <a:gd name="connsiteY7" fmla="*/ 6318250 h 6318250"/>
              <a:gd name="connsiteX0" fmla="*/ 0 w 12192000"/>
              <a:gd name="connsiteY0" fmla="*/ 0 h 6318250"/>
              <a:gd name="connsiteX1" fmla="*/ 10967275 w 12192000"/>
              <a:gd name="connsiteY1" fmla="*/ 0 h 6318250"/>
              <a:gd name="connsiteX2" fmla="*/ 11471275 w 12192000"/>
              <a:gd name="connsiteY2" fmla="*/ 174625 h 6318250"/>
              <a:gd name="connsiteX3" fmla="*/ 11471275 w 12192000"/>
              <a:gd name="connsiteY3" fmla="*/ 0 h 6318250"/>
              <a:gd name="connsiteX4" fmla="*/ 12192000 w 12192000"/>
              <a:gd name="connsiteY4" fmla="*/ 0 h 6318250"/>
              <a:gd name="connsiteX5" fmla="*/ 12192000 w 12192000"/>
              <a:gd name="connsiteY5" fmla="*/ 6318250 h 6318250"/>
              <a:gd name="connsiteX6" fmla="*/ 0 w 12192000"/>
              <a:gd name="connsiteY6" fmla="*/ 6318250 h 6318250"/>
              <a:gd name="connsiteX7" fmla="*/ 0 w 12192000"/>
              <a:gd name="connsiteY7" fmla="*/ 0 h 6318250"/>
              <a:gd name="connsiteX0" fmla="*/ 0 w 12192000"/>
              <a:gd name="connsiteY0" fmla="*/ 0 h 6318250"/>
              <a:gd name="connsiteX1" fmla="*/ 11471275 w 12192000"/>
              <a:gd name="connsiteY1" fmla="*/ 174625 h 6318250"/>
              <a:gd name="connsiteX2" fmla="*/ 11471275 w 12192000"/>
              <a:gd name="connsiteY2" fmla="*/ 0 h 6318250"/>
              <a:gd name="connsiteX3" fmla="*/ 12192000 w 12192000"/>
              <a:gd name="connsiteY3" fmla="*/ 0 h 6318250"/>
              <a:gd name="connsiteX4" fmla="*/ 12192000 w 12192000"/>
              <a:gd name="connsiteY4" fmla="*/ 6318250 h 6318250"/>
              <a:gd name="connsiteX5" fmla="*/ 0 w 12192000"/>
              <a:gd name="connsiteY5" fmla="*/ 6318250 h 6318250"/>
              <a:gd name="connsiteX6" fmla="*/ 0 w 12192000"/>
              <a:gd name="connsiteY6" fmla="*/ 0 h 6318250"/>
              <a:gd name="connsiteX0" fmla="*/ 0 w 12192000"/>
              <a:gd name="connsiteY0" fmla="*/ 0 h 6318250"/>
              <a:gd name="connsiteX1" fmla="*/ 11471275 w 12192000"/>
              <a:gd name="connsiteY1" fmla="*/ 0 h 6318250"/>
              <a:gd name="connsiteX2" fmla="*/ 12192000 w 12192000"/>
              <a:gd name="connsiteY2" fmla="*/ 0 h 6318250"/>
              <a:gd name="connsiteX3" fmla="*/ 12192000 w 12192000"/>
              <a:gd name="connsiteY3" fmla="*/ 6318250 h 6318250"/>
              <a:gd name="connsiteX4" fmla="*/ 0 w 12192000"/>
              <a:gd name="connsiteY4" fmla="*/ 6318250 h 6318250"/>
              <a:gd name="connsiteX5" fmla="*/ 0 w 12192000"/>
              <a:gd name="connsiteY5" fmla="*/ 0 h 6318250"/>
              <a:gd name="connsiteX0" fmla="*/ 0 w 12192000"/>
              <a:gd name="connsiteY0" fmla="*/ 0 h 6318250"/>
              <a:gd name="connsiteX1" fmla="*/ 12192000 w 12192000"/>
              <a:gd name="connsiteY1" fmla="*/ 0 h 6318250"/>
              <a:gd name="connsiteX2" fmla="*/ 12192000 w 12192000"/>
              <a:gd name="connsiteY2" fmla="*/ 6318250 h 6318250"/>
              <a:gd name="connsiteX3" fmla="*/ 0 w 12192000"/>
              <a:gd name="connsiteY3" fmla="*/ 6318250 h 6318250"/>
              <a:gd name="connsiteX4" fmla="*/ 0 w 12192000"/>
              <a:gd name="connsiteY4" fmla="*/ 0 h 6318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6318250">
                <a:moveTo>
                  <a:pt x="0" y="0"/>
                </a:moveTo>
                <a:lnTo>
                  <a:pt x="12192000" y="0"/>
                </a:lnTo>
                <a:lnTo>
                  <a:pt x="12192000" y="6318250"/>
                </a:lnTo>
                <a:lnTo>
                  <a:pt x="0" y="6318250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square" lIns="360000" tIns="360000">
            <a:noAutofit/>
          </a:bodyPr>
          <a:lstStyle>
            <a:lvl1pPr marL="0" indent="0">
              <a:buNone/>
              <a:defRPr sz="1600" b="1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sv-SE" dirty="0" smtClean="0"/>
              <a:t>Montera en bild genom att klicka </a:t>
            </a:r>
            <a:br>
              <a:rPr lang="sv-SE" dirty="0" smtClean="0"/>
            </a:br>
            <a:r>
              <a:rPr lang="sv-SE" dirty="0" smtClean="0"/>
              <a:t>på bildsymbolen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 smtClean="0"/>
              <a:t>Skriv in en rubrik här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982989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. Organisation, orange med vi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7"/>
          <p:cNvSpPr/>
          <p:nvPr userDrawn="1"/>
        </p:nvSpPr>
        <p:spPr>
          <a:xfrm>
            <a:off x="8932463" y="2050564"/>
            <a:ext cx="2628000" cy="4104000"/>
          </a:xfrm>
          <a:custGeom>
            <a:avLst/>
            <a:gdLst/>
            <a:ahLst/>
            <a:cxnLst/>
            <a:rect l="l" t="t" r="r" b="b"/>
            <a:pathLst>
              <a:path w="2753995" h="966469">
                <a:moveTo>
                  <a:pt x="0" y="966000"/>
                </a:moveTo>
                <a:lnTo>
                  <a:pt x="2753995" y="966000"/>
                </a:lnTo>
                <a:lnTo>
                  <a:pt x="2753995" y="0"/>
                </a:lnTo>
                <a:lnTo>
                  <a:pt x="0" y="0"/>
                </a:lnTo>
                <a:lnTo>
                  <a:pt x="0" y="966000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6"/>
          <p:cNvSpPr/>
          <p:nvPr userDrawn="1"/>
        </p:nvSpPr>
        <p:spPr>
          <a:xfrm>
            <a:off x="6162938" y="2050564"/>
            <a:ext cx="2628000" cy="4104000"/>
          </a:xfrm>
          <a:custGeom>
            <a:avLst/>
            <a:gdLst/>
            <a:ahLst/>
            <a:cxnLst/>
            <a:rect l="l" t="t" r="r" b="b"/>
            <a:pathLst>
              <a:path w="2753995" h="966469">
                <a:moveTo>
                  <a:pt x="0" y="966000"/>
                </a:moveTo>
                <a:lnTo>
                  <a:pt x="2753995" y="966000"/>
                </a:lnTo>
                <a:lnTo>
                  <a:pt x="2753995" y="0"/>
                </a:lnTo>
                <a:lnTo>
                  <a:pt x="0" y="0"/>
                </a:lnTo>
                <a:lnTo>
                  <a:pt x="0" y="966000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5"/>
          <p:cNvSpPr/>
          <p:nvPr userDrawn="1"/>
        </p:nvSpPr>
        <p:spPr>
          <a:xfrm>
            <a:off x="3393413" y="2050564"/>
            <a:ext cx="2628000" cy="4104000"/>
          </a:xfrm>
          <a:custGeom>
            <a:avLst/>
            <a:gdLst/>
            <a:ahLst/>
            <a:cxnLst/>
            <a:rect l="l" t="t" r="r" b="b"/>
            <a:pathLst>
              <a:path w="2753995" h="966469">
                <a:moveTo>
                  <a:pt x="0" y="966000"/>
                </a:moveTo>
                <a:lnTo>
                  <a:pt x="2753995" y="966000"/>
                </a:lnTo>
                <a:lnTo>
                  <a:pt x="2753995" y="0"/>
                </a:lnTo>
                <a:lnTo>
                  <a:pt x="0" y="0"/>
                </a:lnTo>
                <a:lnTo>
                  <a:pt x="0" y="966000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4"/>
          <p:cNvSpPr/>
          <p:nvPr userDrawn="1"/>
        </p:nvSpPr>
        <p:spPr>
          <a:xfrm>
            <a:off x="623888" y="2050564"/>
            <a:ext cx="2628000" cy="4104000"/>
          </a:xfrm>
          <a:custGeom>
            <a:avLst/>
            <a:gdLst/>
            <a:ahLst/>
            <a:cxnLst/>
            <a:rect l="l" t="t" r="r" b="b"/>
            <a:pathLst>
              <a:path w="2753995" h="966469">
                <a:moveTo>
                  <a:pt x="0" y="966000"/>
                </a:moveTo>
                <a:lnTo>
                  <a:pt x="2753994" y="966000"/>
                </a:lnTo>
                <a:lnTo>
                  <a:pt x="2753994" y="0"/>
                </a:lnTo>
                <a:lnTo>
                  <a:pt x="0" y="0"/>
                </a:lnTo>
                <a:lnTo>
                  <a:pt x="0" y="966000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3"/>
          <p:cNvSpPr txBox="1"/>
          <p:nvPr userDrawn="1"/>
        </p:nvSpPr>
        <p:spPr>
          <a:xfrm>
            <a:off x="7642796" y="1250998"/>
            <a:ext cx="3925317" cy="684000"/>
          </a:xfrm>
          <a:prstGeom prst="rect">
            <a:avLst/>
          </a:prstGeom>
          <a:solidFill>
            <a:schemeClr val="accent3"/>
          </a:solidFill>
        </p:spPr>
        <p:txBody>
          <a:bodyPr vert="horz" wrap="square" lIns="0" tIns="156210" rIns="0" bIns="0" rtlCol="0">
            <a:spAutoFit/>
          </a:bodyPr>
          <a:lstStyle/>
          <a:p>
            <a:pPr marL="1289685">
              <a:lnSpc>
                <a:spcPct val="100000"/>
              </a:lnSpc>
              <a:spcBef>
                <a:spcPts val="1230"/>
              </a:spcBef>
            </a:pPr>
            <a:endParaRPr sz="2400" dirty="0">
              <a:latin typeface="+mj-lt"/>
              <a:cs typeface="Europa-Regular"/>
            </a:endParaRPr>
          </a:p>
        </p:txBody>
      </p:sp>
      <p:sp>
        <p:nvSpPr>
          <p:cNvPr id="11" name="object 2"/>
          <p:cNvSpPr txBox="1"/>
          <p:nvPr userDrawn="1"/>
        </p:nvSpPr>
        <p:spPr>
          <a:xfrm>
            <a:off x="623889" y="1250998"/>
            <a:ext cx="6890662" cy="684000"/>
          </a:xfrm>
          <a:prstGeom prst="rect">
            <a:avLst/>
          </a:prstGeom>
          <a:solidFill>
            <a:schemeClr val="accent1"/>
          </a:solidFill>
        </p:spPr>
        <p:txBody>
          <a:bodyPr vert="horz" wrap="square" lIns="0" tIns="15621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230"/>
              </a:spcBef>
            </a:pPr>
            <a:endParaRPr sz="2400" dirty="0">
              <a:latin typeface="+mj-lt"/>
              <a:cs typeface="Europa-Regular"/>
            </a:endParaRPr>
          </a:p>
        </p:txBody>
      </p:sp>
      <p:sp>
        <p:nvSpPr>
          <p:cNvPr id="12" name="object 1"/>
          <p:cNvSpPr txBox="1"/>
          <p:nvPr userDrawn="1"/>
        </p:nvSpPr>
        <p:spPr>
          <a:xfrm>
            <a:off x="623888" y="432319"/>
            <a:ext cx="10944225" cy="684000"/>
          </a:xfrm>
          <a:prstGeom prst="rect">
            <a:avLst/>
          </a:prstGeom>
          <a:solidFill>
            <a:schemeClr val="accent1"/>
          </a:solidFill>
        </p:spPr>
        <p:txBody>
          <a:bodyPr vert="horz" wrap="square" lIns="0" tIns="15621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230"/>
              </a:spcBef>
            </a:pPr>
            <a:endParaRPr sz="2400" dirty="0">
              <a:latin typeface="+mj-lt"/>
              <a:cs typeface="Europa-Regular"/>
            </a:endParaRPr>
          </a:p>
        </p:txBody>
      </p:sp>
      <p:sp>
        <p:nvSpPr>
          <p:cNvPr id="27" name="Platshållare för text 11"/>
          <p:cNvSpPr>
            <a:spLocks noGrp="1"/>
          </p:cNvSpPr>
          <p:nvPr>
            <p:ph type="body" sz="quarter" idx="30" hasCustomPrompt="1"/>
          </p:nvPr>
        </p:nvSpPr>
        <p:spPr>
          <a:xfrm>
            <a:off x="9121375" y="3267185"/>
            <a:ext cx="2308225" cy="2756939"/>
          </a:xfrm>
        </p:spPr>
        <p:txBody>
          <a:bodyPr>
            <a:normAutofit/>
          </a:bodyPr>
          <a:lstStyle>
            <a:lvl1pPr marL="269875" indent="-269875">
              <a:spcAft>
                <a:spcPts val="200"/>
              </a:spcAft>
              <a:buClr>
                <a:schemeClr val="bg1"/>
              </a:buClr>
              <a:buSzPct val="75000"/>
              <a:buFont typeface="Arial" panose="020B0604020202020204" pitchFamily="34" charset="0"/>
              <a:buChar char="►"/>
              <a:defRPr sz="17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 smtClean="0"/>
              <a:t>Avdelning</a:t>
            </a:r>
            <a:endParaRPr lang="sv-SE" dirty="0"/>
          </a:p>
        </p:txBody>
      </p:sp>
      <p:sp>
        <p:nvSpPr>
          <p:cNvPr id="26" name="Platshållare för text 10"/>
          <p:cNvSpPr>
            <a:spLocks noGrp="1"/>
          </p:cNvSpPr>
          <p:nvPr>
            <p:ph type="body" sz="quarter" idx="29" hasCustomPrompt="1"/>
          </p:nvPr>
        </p:nvSpPr>
        <p:spPr>
          <a:xfrm>
            <a:off x="6339879" y="3267185"/>
            <a:ext cx="2308225" cy="2756939"/>
          </a:xfrm>
        </p:spPr>
        <p:txBody>
          <a:bodyPr>
            <a:normAutofit/>
          </a:bodyPr>
          <a:lstStyle>
            <a:lvl1pPr marL="269875" indent="-269875">
              <a:spcAft>
                <a:spcPts val="200"/>
              </a:spcAft>
              <a:buClr>
                <a:schemeClr val="bg1"/>
              </a:buClr>
              <a:buSzPct val="75000"/>
              <a:buFont typeface="Arial" panose="020B0604020202020204" pitchFamily="34" charset="0"/>
              <a:buChar char="►"/>
              <a:defRPr sz="17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 smtClean="0"/>
              <a:t>Avdelning</a:t>
            </a:r>
            <a:endParaRPr lang="sv-SE" dirty="0"/>
          </a:p>
        </p:txBody>
      </p:sp>
      <p:sp>
        <p:nvSpPr>
          <p:cNvPr id="25" name="Platshållare för text 9"/>
          <p:cNvSpPr>
            <a:spLocks noGrp="1"/>
          </p:cNvSpPr>
          <p:nvPr>
            <p:ph type="body" sz="quarter" idx="28" hasCustomPrompt="1"/>
          </p:nvPr>
        </p:nvSpPr>
        <p:spPr>
          <a:xfrm>
            <a:off x="3575548" y="3267185"/>
            <a:ext cx="2308225" cy="2756939"/>
          </a:xfrm>
        </p:spPr>
        <p:txBody>
          <a:bodyPr>
            <a:normAutofit/>
          </a:bodyPr>
          <a:lstStyle>
            <a:lvl1pPr marL="269875" indent="-269875">
              <a:spcAft>
                <a:spcPts val="200"/>
              </a:spcAft>
              <a:buClr>
                <a:schemeClr val="bg1"/>
              </a:buClr>
              <a:buSzPct val="75000"/>
              <a:buFont typeface="Arial" panose="020B0604020202020204" pitchFamily="34" charset="0"/>
              <a:buChar char="►"/>
              <a:defRPr sz="17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 smtClean="0"/>
              <a:t>Avdelning</a:t>
            </a:r>
            <a:endParaRPr lang="sv-SE" dirty="0"/>
          </a:p>
        </p:txBody>
      </p:sp>
      <p:sp>
        <p:nvSpPr>
          <p:cNvPr id="24" name="Platshållare för text 8"/>
          <p:cNvSpPr>
            <a:spLocks noGrp="1"/>
          </p:cNvSpPr>
          <p:nvPr>
            <p:ph type="body" sz="quarter" idx="27" hasCustomPrompt="1"/>
          </p:nvPr>
        </p:nvSpPr>
        <p:spPr>
          <a:xfrm>
            <a:off x="805258" y="3267185"/>
            <a:ext cx="2308225" cy="2756939"/>
          </a:xfrm>
        </p:spPr>
        <p:txBody>
          <a:bodyPr>
            <a:normAutofit/>
          </a:bodyPr>
          <a:lstStyle>
            <a:lvl1pPr marL="269875" indent="-269875">
              <a:spcAft>
                <a:spcPts val="200"/>
              </a:spcAft>
              <a:buClr>
                <a:schemeClr val="bg1"/>
              </a:buClr>
              <a:buSzPct val="75000"/>
              <a:buFont typeface="Arial" panose="020B0604020202020204" pitchFamily="34" charset="0"/>
              <a:buChar char="►"/>
              <a:defRPr sz="17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 smtClean="0"/>
              <a:t>Avdelning</a:t>
            </a:r>
            <a:endParaRPr lang="sv-SE" dirty="0"/>
          </a:p>
        </p:txBody>
      </p:sp>
      <p:sp>
        <p:nvSpPr>
          <p:cNvPr id="22" name="Platshållare för text 7"/>
          <p:cNvSpPr>
            <a:spLocks noGrp="1"/>
          </p:cNvSpPr>
          <p:nvPr>
            <p:ph type="body" sz="quarter" idx="26" hasCustomPrompt="1"/>
          </p:nvPr>
        </p:nvSpPr>
        <p:spPr>
          <a:xfrm>
            <a:off x="9111108" y="2265363"/>
            <a:ext cx="2328760" cy="780444"/>
          </a:xfrm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chemeClr val="bg1"/>
                </a:solidFill>
                <a:latin typeface="+mn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sv-SE" dirty="0" smtClean="0"/>
              <a:t>Område</a:t>
            </a:r>
            <a:endParaRPr lang="sv-SE" dirty="0"/>
          </a:p>
        </p:txBody>
      </p:sp>
      <p:sp>
        <p:nvSpPr>
          <p:cNvPr id="20" name="Platshållare för text 6"/>
          <p:cNvSpPr>
            <a:spLocks noGrp="1"/>
          </p:cNvSpPr>
          <p:nvPr>
            <p:ph type="body" sz="quarter" idx="25" hasCustomPrompt="1"/>
          </p:nvPr>
        </p:nvSpPr>
        <p:spPr>
          <a:xfrm>
            <a:off x="6339879" y="2265363"/>
            <a:ext cx="2295525" cy="780444"/>
          </a:xfrm>
        </p:spPr>
        <p:txBody>
          <a:bodyPr bIns="0">
            <a:normAutofit/>
          </a:bodyPr>
          <a:lstStyle>
            <a:lvl1pPr marL="0" indent="0">
              <a:buNone/>
              <a:defRPr sz="22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 smtClean="0"/>
              <a:t>Område</a:t>
            </a:r>
            <a:endParaRPr lang="sv-SE" dirty="0"/>
          </a:p>
        </p:txBody>
      </p:sp>
      <p:sp>
        <p:nvSpPr>
          <p:cNvPr id="18" name="Platshållare för text 5"/>
          <p:cNvSpPr>
            <a:spLocks noGrp="1"/>
          </p:cNvSpPr>
          <p:nvPr>
            <p:ph type="body" sz="quarter" idx="24" hasCustomPrompt="1"/>
          </p:nvPr>
        </p:nvSpPr>
        <p:spPr>
          <a:xfrm>
            <a:off x="3575446" y="2265363"/>
            <a:ext cx="2308327" cy="780444"/>
          </a:xfrm>
        </p:spPr>
        <p:txBody>
          <a:bodyPr bIns="0">
            <a:normAutofit/>
          </a:bodyPr>
          <a:lstStyle>
            <a:lvl1pPr marL="0" indent="0">
              <a:buNone/>
              <a:defRPr sz="22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 smtClean="0"/>
              <a:t>Område</a:t>
            </a:r>
            <a:endParaRPr lang="sv-SE" dirty="0"/>
          </a:p>
        </p:txBody>
      </p:sp>
      <p:sp>
        <p:nvSpPr>
          <p:cNvPr id="16" name="Platshållare för text 4"/>
          <p:cNvSpPr>
            <a:spLocks noGrp="1"/>
          </p:cNvSpPr>
          <p:nvPr>
            <p:ph type="body" sz="quarter" idx="23" hasCustomPrompt="1"/>
          </p:nvPr>
        </p:nvSpPr>
        <p:spPr>
          <a:xfrm>
            <a:off x="805235" y="2265363"/>
            <a:ext cx="2309025" cy="780444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 smtClean="0"/>
              <a:t>Område</a:t>
            </a:r>
          </a:p>
        </p:txBody>
      </p:sp>
      <p:sp>
        <p:nvSpPr>
          <p:cNvPr id="13" name="Platshållare för text 3"/>
          <p:cNvSpPr>
            <a:spLocks noGrp="1"/>
          </p:cNvSpPr>
          <p:nvPr>
            <p:ph type="body" idx="22" hasCustomPrompt="1"/>
          </p:nvPr>
        </p:nvSpPr>
        <p:spPr>
          <a:xfrm>
            <a:off x="7768276" y="1394628"/>
            <a:ext cx="3671592" cy="421018"/>
          </a:xfrm>
        </p:spPr>
        <p:txBody>
          <a:bodyPr lIns="0" tIns="0" rIns="720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400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 smtClean="0"/>
              <a:t>Insynsrådet</a:t>
            </a:r>
          </a:p>
        </p:txBody>
      </p:sp>
      <p:sp>
        <p:nvSpPr>
          <p:cNvPr id="14" name="Platshållare för text 2"/>
          <p:cNvSpPr>
            <a:spLocks noGrp="1"/>
          </p:cNvSpPr>
          <p:nvPr>
            <p:ph type="body" idx="21" hasCustomPrompt="1"/>
          </p:nvPr>
        </p:nvSpPr>
        <p:spPr>
          <a:xfrm>
            <a:off x="822302" y="1394627"/>
            <a:ext cx="6617887" cy="421018"/>
          </a:xfrm>
        </p:spPr>
        <p:txBody>
          <a:bodyPr lIns="0" tIns="0" rIns="7200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400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 smtClean="0"/>
              <a:t>GD Stab</a:t>
            </a:r>
          </a:p>
        </p:txBody>
      </p:sp>
      <p:sp>
        <p:nvSpPr>
          <p:cNvPr id="15" name="Platshållare för text 1"/>
          <p:cNvSpPr>
            <a:spLocks noGrp="1"/>
          </p:cNvSpPr>
          <p:nvPr>
            <p:ph type="subTitle" idx="1" hasCustomPrompt="1"/>
          </p:nvPr>
        </p:nvSpPr>
        <p:spPr>
          <a:xfrm>
            <a:off x="822302" y="617444"/>
            <a:ext cx="10617566" cy="402211"/>
          </a:xfrm>
        </p:spPr>
        <p:txBody>
          <a:bodyPr anchor="t">
            <a:noAutofit/>
          </a:bodyPr>
          <a:lstStyle>
            <a:lvl1pPr marL="0" indent="0" algn="ctr">
              <a:buNone/>
              <a:defRPr sz="2400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sv-SE" dirty="0" smtClean="0"/>
              <a:t>Generaldirektör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04791" y="6262310"/>
            <a:ext cx="8180389" cy="453146"/>
          </a:xfrm>
        </p:spPr>
        <p:txBody>
          <a:bodyPr rIns="0"/>
          <a:lstStyle>
            <a:lvl1pPr algn="r">
              <a:defRPr sz="2600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427754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. Organisation, ljus med svar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7"/>
          <p:cNvSpPr/>
          <p:nvPr userDrawn="1"/>
        </p:nvSpPr>
        <p:spPr>
          <a:xfrm>
            <a:off x="8932463" y="2050564"/>
            <a:ext cx="2628000" cy="4104000"/>
          </a:xfrm>
          <a:custGeom>
            <a:avLst/>
            <a:gdLst/>
            <a:ahLst/>
            <a:cxnLst/>
            <a:rect l="l" t="t" r="r" b="b"/>
            <a:pathLst>
              <a:path w="2753995" h="966469">
                <a:moveTo>
                  <a:pt x="0" y="966000"/>
                </a:moveTo>
                <a:lnTo>
                  <a:pt x="2753995" y="966000"/>
                </a:lnTo>
                <a:lnTo>
                  <a:pt x="2753995" y="0"/>
                </a:lnTo>
                <a:lnTo>
                  <a:pt x="0" y="0"/>
                </a:lnTo>
                <a:lnTo>
                  <a:pt x="0" y="96600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6"/>
          <p:cNvSpPr/>
          <p:nvPr userDrawn="1"/>
        </p:nvSpPr>
        <p:spPr>
          <a:xfrm>
            <a:off x="6164933" y="2050564"/>
            <a:ext cx="2628000" cy="4104000"/>
          </a:xfrm>
          <a:custGeom>
            <a:avLst/>
            <a:gdLst/>
            <a:ahLst/>
            <a:cxnLst/>
            <a:rect l="l" t="t" r="r" b="b"/>
            <a:pathLst>
              <a:path w="2753995" h="966469">
                <a:moveTo>
                  <a:pt x="0" y="966000"/>
                </a:moveTo>
                <a:lnTo>
                  <a:pt x="2753995" y="966000"/>
                </a:lnTo>
                <a:lnTo>
                  <a:pt x="2753995" y="0"/>
                </a:lnTo>
                <a:lnTo>
                  <a:pt x="0" y="0"/>
                </a:lnTo>
                <a:lnTo>
                  <a:pt x="0" y="96600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5"/>
          <p:cNvSpPr/>
          <p:nvPr userDrawn="1"/>
        </p:nvSpPr>
        <p:spPr>
          <a:xfrm>
            <a:off x="3397402" y="2050564"/>
            <a:ext cx="2628000" cy="4104000"/>
          </a:xfrm>
          <a:custGeom>
            <a:avLst/>
            <a:gdLst/>
            <a:ahLst/>
            <a:cxnLst/>
            <a:rect l="l" t="t" r="r" b="b"/>
            <a:pathLst>
              <a:path w="2753995" h="966469">
                <a:moveTo>
                  <a:pt x="0" y="966000"/>
                </a:moveTo>
                <a:lnTo>
                  <a:pt x="2753995" y="966000"/>
                </a:lnTo>
                <a:lnTo>
                  <a:pt x="2753995" y="0"/>
                </a:lnTo>
                <a:lnTo>
                  <a:pt x="0" y="0"/>
                </a:lnTo>
                <a:lnTo>
                  <a:pt x="0" y="96600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4"/>
          <p:cNvSpPr/>
          <p:nvPr userDrawn="1"/>
        </p:nvSpPr>
        <p:spPr>
          <a:xfrm>
            <a:off x="629871" y="2046654"/>
            <a:ext cx="2628000" cy="4104000"/>
          </a:xfrm>
          <a:custGeom>
            <a:avLst/>
            <a:gdLst/>
            <a:ahLst/>
            <a:cxnLst/>
            <a:rect l="l" t="t" r="r" b="b"/>
            <a:pathLst>
              <a:path w="2753995" h="966469">
                <a:moveTo>
                  <a:pt x="0" y="966000"/>
                </a:moveTo>
                <a:lnTo>
                  <a:pt x="2753994" y="966000"/>
                </a:lnTo>
                <a:lnTo>
                  <a:pt x="2753994" y="0"/>
                </a:lnTo>
                <a:lnTo>
                  <a:pt x="0" y="0"/>
                </a:lnTo>
                <a:lnTo>
                  <a:pt x="0" y="96600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3"/>
          <p:cNvSpPr txBox="1"/>
          <p:nvPr userDrawn="1"/>
        </p:nvSpPr>
        <p:spPr>
          <a:xfrm>
            <a:off x="7642796" y="1250998"/>
            <a:ext cx="3925317" cy="684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wrap="square" lIns="0" tIns="156210" rIns="0" bIns="0" rtlCol="0">
            <a:spAutoFit/>
          </a:bodyPr>
          <a:lstStyle/>
          <a:p>
            <a:pPr marL="1289685">
              <a:lnSpc>
                <a:spcPct val="100000"/>
              </a:lnSpc>
              <a:spcBef>
                <a:spcPts val="1230"/>
              </a:spcBef>
            </a:pPr>
            <a:endParaRPr sz="2400" dirty="0">
              <a:latin typeface="+mj-lt"/>
              <a:cs typeface="Europa-Regular"/>
            </a:endParaRPr>
          </a:p>
        </p:txBody>
      </p:sp>
      <p:sp>
        <p:nvSpPr>
          <p:cNvPr id="11" name="object 2"/>
          <p:cNvSpPr txBox="1"/>
          <p:nvPr userDrawn="1"/>
        </p:nvSpPr>
        <p:spPr>
          <a:xfrm>
            <a:off x="623889" y="1250998"/>
            <a:ext cx="6890662" cy="68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wrap="square" lIns="0" tIns="15621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230"/>
              </a:spcBef>
            </a:pPr>
            <a:endParaRPr sz="2400" dirty="0">
              <a:latin typeface="+mj-lt"/>
              <a:cs typeface="Europa-Regular"/>
            </a:endParaRPr>
          </a:p>
        </p:txBody>
      </p:sp>
      <p:sp>
        <p:nvSpPr>
          <p:cNvPr id="12" name="object 1"/>
          <p:cNvSpPr txBox="1"/>
          <p:nvPr userDrawn="1"/>
        </p:nvSpPr>
        <p:spPr>
          <a:xfrm>
            <a:off x="623888" y="438897"/>
            <a:ext cx="10944225" cy="68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wrap="square" lIns="0" tIns="15621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230"/>
              </a:spcBef>
            </a:pPr>
            <a:endParaRPr sz="2400" dirty="0">
              <a:latin typeface="+mj-lt"/>
              <a:cs typeface="Europa-Regular"/>
            </a:endParaRPr>
          </a:p>
        </p:txBody>
      </p:sp>
      <p:sp>
        <p:nvSpPr>
          <p:cNvPr id="27" name="Platshållare för text 11"/>
          <p:cNvSpPr>
            <a:spLocks noGrp="1"/>
          </p:cNvSpPr>
          <p:nvPr>
            <p:ph type="body" sz="quarter" idx="30" hasCustomPrompt="1"/>
          </p:nvPr>
        </p:nvSpPr>
        <p:spPr>
          <a:xfrm>
            <a:off x="9121375" y="3273765"/>
            <a:ext cx="2308225" cy="2756939"/>
          </a:xfrm>
        </p:spPr>
        <p:txBody>
          <a:bodyPr>
            <a:normAutofit/>
          </a:bodyPr>
          <a:lstStyle>
            <a:lvl1pPr marL="269875" indent="-269875">
              <a:spcAft>
                <a:spcPts val="200"/>
              </a:spcAft>
              <a:buClr>
                <a:schemeClr val="tx1"/>
              </a:buClr>
              <a:buSzPct val="75000"/>
              <a:buFont typeface="Arial" panose="020B0604020202020204" pitchFamily="34" charset="0"/>
              <a:buChar char="►"/>
              <a:defRPr sz="1700"/>
            </a:lvl1pPr>
          </a:lstStyle>
          <a:p>
            <a:pPr lvl="0"/>
            <a:r>
              <a:rPr lang="sv-SE" dirty="0" smtClean="0"/>
              <a:t>Avdelning</a:t>
            </a:r>
            <a:endParaRPr lang="sv-SE" dirty="0"/>
          </a:p>
        </p:txBody>
      </p:sp>
      <p:sp>
        <p:nvSpPr>
          <p:cNvPr id="26" name="Platshållare för text 10"/>
          <p:cNvSpPr>
            <a:spLocks noGrp="1"/>
          </p:cNvSpPr>
          <p:nvPr>
            <p:ph type="body" sz="quarter" idx="29" hasCustomPrompt="1"/>
          </p:nvPr>
        </p:nvSpPr>
        <p:spPr>
          <a:xfrm>
            <a:off x="6348413" y="3273766"/>
            <a:ext cx="2308225" cy="2756939"/>
          </a:xfrm>
        </p:spPr>
        <p:txBody>
          <a:bodyPr>
            <a:normAutofit/>
          </a:bodyPr>
          <a:lstStyle>
            <a:lvl1pPr marL="269875" indent="-269875">
              <a:spcAft>
                <a:spcPts val="200"/>
              </a:spcAft>
              <a:buClr>
                <a:schemeClr val="tx1"/>
              </a:buClr>
              <a:buSzPct val="75000"/>
              <a:buFont typeface="Arial" panose="020B0604020202020204" pitchFamily="34" charset="0"/>
              <a:buChar char="►"/>
              <a:defRPr sz="1700"/>
            </a:lvl1pPr>
          </a:lstStyle>
          <a:p>
            <a:pPr lvl="0"/>
            <a:r>
              <a:rPr lang="sv-SE" dirty="0" smtClean="0"/>
              <a:t>Avdelning</a:t>
            </a:r>
            <a:endParaRPr lang="sv-SE" dirty="0"/>
          </a:p>
        </p:txBody>
      </p:sp>
      <p:sp>
        <p:nvSpPr>
          <p:cNvPr id="25" name="Platshållare för text 9"/>
          <p:cNvSpPr>
            <a:spLocks noGrp="1"/>
          </p:cNvSpPr>
          <p:nvPr>
            <p:ph type="body" sz="quarter" idx="28" hasCustomPrompt="1"/>
          </p:nvPr>
        </p:nvSpPr>
        <p:spPr>
          <a:xfrm>
            <a:off x="3592615" y="3273766"/>
            <a:ext cx="2308225" cy="2756939"/>
          </a:xfrm>
        </p:spPr>
        <p:txBody>
          <a:bodyPr>
            <a:normAutofit/>
          </a:bodyPr>
          <a:lstStyle>
            <a:lvl1pPr marL="269875" indent="-269875">
              <a:spcAft>
                <a:spcPts val="200"/>
              </a:spcAft>
              <a:buClr>
                <a:schemeClr val="tx1"/>
              </a:buClr>
              <a:buSzPct val="75000"/>
              <a:buFont typeface="Arial" panose="020B0604020202020204" pitchFamily="34" charset="0"/>
              <a:buChar char="►"/>
              <a:defRPr sz="1700"/>
            </a:lvl1pPr>
          </a:lstStyle>
          <a:p>
            <a:pPr lvl="0"/>
            <a:r>
              <a:rPr lang="sv-SE" dirty="0" smtClean="0"/>
              <a:t>Avdelning</a:t>
            </a:r>
            <a:endParaRPr lang="sv-SE" dirty="0"/>
          </a:p>
        </p:txBody>
      </p:sp>
      <p:sp>
        <p:nvSpPr>
          <p:cNvPr id="24" name="Platshållare för text 8"/>
          <p:cNvSpPr>
            <a:spLocks noGrp="1"/>
          </p:cNvSpPr>
          <p:nvPr>
            <p:ph type="body" sz="quarter" idx="27" hasCustomPrompt="1"/>
          </p:nvPr>
        </p:nvSpPr>
        <p:spPr>
          <a:xfrm>
            <a:off x="811241" y="3271563"/>
            <a:ext cx="2308225" cy="2756939"/>
          </a:xfrm>
        </p:spPr>
        <p:txBody>
          <a:bodyPr>
            <a:normAutofit/>
          </a:bodyPr>
          <a:lstStyle>
            <a:lvl1pPr marL="269875" indent="-269875">
              <a:spcAft>
                <a:spcPts val="200"/>
              </a:spcAft>
              <a:buClr>
                <a:schemeClr val="tx1"/>
              </a:buClr>
              <a:buSzPct val="75000"/>
              <a:buFont typeface="Arial" panose="020B0604020202020204" pitchFamily="34" charset="0"/>
              <a:buChar char="►"/>
              <a:defRPr sz="1700"/>
            </a:lvl1pPr>
          </a:lstStyle>
          <a:p>
            <a:pPr lvl="0"/>
            <a:r>
              <a:rPr lang="sv-SE" dirty="0" smtClean="0"/>
              <a:t>Avdelning</a:t>
            </a:r>
            <a:endParaRPr lang="sv-SE" dirty="0"/>
          </a:p>
        </p:txBody>
      </p:sp>
      <p:sp>
        <p:nvSpPr>
          <p:cNvPr id="22" name="Platshållare för text 7"/>
          <p:cNvSpPr>
            <a:spLocks noGrp="1"/>
          </p:cNvSpPr>
          <p:nvPr>
            <p:ph type="body" sz="quarter" idx="26" hasCustomPrompt="1"/>
          </p:nvPr>
        </p:nvSpPr>
        <p:spPr>
          <a:xfrm>
            <a:off x="9111108" y="2265363"/>
            <a:ext cx="2328760" cy="780444"/>
          </a:xfrm>
        </p:spPr>
        <p:txBody>
          <a:bodyPr>
            <a:normAutofit/>
          </a:bodyPr>
          <a:lstStyle>
            <a:lvl1pPr marL="0" indent="0">
              <a:buNone/>
              <a:defRPr sz="2200">
                <a:latin typeface="+mn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sv-SE" dirty="0" smtClean="0"/>
              <a:t>Område</a:t>
            </a:r>
            <a:endParaRPr lang="sv-SE" dirty="0"/>
          </a:p>
        </p:txBody>
      </p:sp>
      <p:sp>
        <p:nvSpPr>
          <p:cNvPr id="20" name="Platshållare för text 6"/>
          <p:cNvSpPr>
            <a:spLocks noGrp="1"/>
          </p:cNvSpPr>
          <p:nvPr>
            <p:ph type="body" sz="quarter" idx="25" hasCustomPrompt="1"/>
          </p:nvPr>
        </p:nvSpPr>
        <p:spPr>
          <a:xfrm>
            <a:off x="6348413" y="2265363"/>
            <a:ext cx="2295525" cy="780444"/>
          </a:xfrm>
        </p:spPr>
        <p:txBody>
          <a:bodyPr bIns="0">
            <a:normAutofit/>
          </a:bodyPr>
          <a:lstStyle>
            <a:lvl1pPr marL="0" indent="0">
              <a:buNone/>
              <a:defRPr sz="2200">
                <a:latin typeface="+mn-lt"/>
              </a:defRPr>
            </a:lvl1pPr>
          </a:lstStyle>
          <a:p>
            <a:pPr lvl="0"/>
            <a:r>
              <a:rPr lang="sv-SE" dirty="0" smtClean="0"/>
              <a:t>Område</a:t>
            </a:r>
            <a:endParaRPr lang="sv-SE" dirty="0"/>
          </a:p>
        </p:txBody>
      </p:sp>
      <p:sp>
        <p:nvSpPr>
          <p:cNvPr id="18" name="Platshållare för text 5"/>
          <p:cNvSpPr>
            <a:spLocks noGrp="1"/>
          </p:cNvSpPr>
          <p:nvPr>
            <p:ph type="body" sz="quarter" idx="24" hasCustomPrompt="1"/>
          </p:nvPr>
        </p:nvSpPr>
        <p:spPr>
          <a:xfrm>
            <a:off x="3592513" y="2265363"/>
            <a:ext cx="2308327" cy="780444"/>
          </a:xfrm>
        </p:spPr>
        <p:txBody>
          <a:bodyPr bIns="0">
            <a:normAutofit/>
          </a:bodyPr>
          <a:lstStyle>
            <a:lvl1pPr marL="0" indent="0">
              <a:buNone/>
              <a:defRPr sz="2200">
                <a:latin typeface="+mn-lt"/>
              </a:defRPr>
            </a:lvl1pPr>
          </a:lstStyle>
          <a:p>
            <a:pPr lvl="0"/>
            <a:r>
              <a:rPr lang="sv-SE" dirty="0" smtClean="0"/>
              <a:t>Område</a:t>
            </a:r>
            <a:endParaRPr lang="sv-SE" dirty="0"/>
          </a:p>
        </p:txBody>
      </p:sp>
      <p:sp>
        <p:nvSpPr>
          <p:cNvPr id="16" name="Platshållare för text 4"/>
          <p:cNvSpPr>
            <a:spLocks noGrp="1"/>
          </p:cNvSpPr>
          <p:nvPr>
            <p:ph type="body" sz="quarter" idx="23" hasCustomPrompt="1"/>
          </p:nvPr>
        </p:nvSpPr>
        <p:spPr>
          <a:xfrm>
            <a:off x="811218" y="2261453"/>
            <a:ext cx="2309025" cy="780444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latin typeface="+mn-lt"/>
              </a:defRPr>
            </a:lvl1pPr>
          </a:lstStyle>
          <a:p>
            <a:pPr lvl="0"/>
            <a:r>
              <a:rPr lang="sv-SE" dirty="0" smtClean="0"/>
              <a:t>Område</a:t>
            </a:r>
          </a:p>
        </p:txBody>
      </p:sp>
      <p:sp>
        <p:nvSpPr>
          <p:cNvPr id="13" name="Platshållare för text 3"/>
          <p:cNvSpPr>
            <a:spLocks noGrp="1"/>
          </p:cNvSpPr>
          <p:nvPr>
            <p:ph type="body" idx="22" hasCustomPrompt="1"/>
          </p:nvPr>
        </p:nvSpPr>
        <p:spPr>
          <a:xfrm>
            <a:off x="7768276" y="1394628"/>
            <a:ext cx="3671592" cy="421018"/>
          </a:xfrm>
        </p:spPr>
        <p:txBody>
          <a:bodyPr lIns="0" tIns="0" rIns="720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40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 smtClean="0"/>
              <a:t>Insynsrådet</a:t>
            </a:r>
          </a:p>
        </p:txBody>
      </p:sp>
      <p:sp>
        <p:nvSpPr>
          <p:cNvPr id="14" name="Platshållare för text 2"/>
          <p:cNvSpPr>
            <a:spLocks noGrp="1"/>
          </p:cNvSpPr>
          <p:nvPr>
            <p:ph type="body" idx="21" hasCustomPrompt="1"/>
          </p:nvPr>
        </p:nvSpPr>
        <p:spPr>
          <a:xfrm>
            <a:off x="822302" y="1394627"/>
            <a:ext cx="6617887" cy="421018"/>
          </a:xfrm>
        </p:spPr>
        <p:txBody>
          <a:bodyPr lIns="0" tIns="0" rIns="7200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40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 smtClean="0"/>
              <a:t>GD Stab</a:t>
            </a:r>
          </a:p>
        </p:txBody>
      </p:sp>
      <p:sp>
        <p:nvSpPr>
          <p:cNvPr id="15" name="Platshållare för text 1"/>
          <p:cNvSpPr>
            <a:spLocks noGrp="1"/>
          </p:cNvSpPr>
          <p:nvPr>
            <p:ph type="subTitle" idx="1" hasCustomPrompt="1"/>
          </p:nvPr>
        </p:nvSpPr>
        <p:spPr>
          <a:xfrm>
            <a:off x="822302" y="617444"/>
            <a:ext cx="10617566" cy="402211"/>
          </a:xfrm>
        </p:spPr>
        <p:txBody>
          <a:bodyPr anchor="t">
            <a:noAutofit/>
          </a:bodyPr>
          <a:lstStyle>
            <a:lvl1pPr marL="0" indent="0" algn="ctr">
              <a:buNone/>
              <a:defRPr sz="2400" baseline="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sv-SE" dirty="0" smtClean="0"/>
              <a:t>Generaldirektör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04790" y="6262310"/>
            <a:ext cx="8180389" cy="453146"/>
          </a:xfrm>
        </p:spPr>
        <p:txBody>
          <a:bodyPr rIns="0"/>
          <a:lstStyle>
            <a:lvl1pPr algn="r">
              <a:defRPr sz="2600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573336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6. Bild med text/kontaktinfor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2"/>
          <p:cNvSpPr/>
          <p:nvPr/>
        </p:nvSpPr>
        <p:spPr>
          <a:xfrm>
            <a:off x="4504520" y="3776976"/>
            <a:ext cx="1591129" cy="28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ektangel 1"/>
          <p:cNvSpPr/>
          <p:nvPr/>
        </p:nvSpPr>
        <p:spPr>
          <a:xfrm>
            <a:off x="4504520" y="2265898"/>
            <a:ext cx="1591129" cy="28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bild 1">
            <a:extLst>
              <a:ext uri="{FF2B5EF4-FFF2-40B4-BE49-F238E27FC236}">
                <a16:creationId xmlns:a16="http://schemas.microsoft.com/office/drawing/2014/main" id="{4E60C708-3500-4C5D-BD00-B03A03CDF75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743700" y="0"/>
            <a:ext cx="5448299" cy="6858000"/>
          </a:xfrm>
          <a:custGeom>
            <a:avLst/>
            <a:gdLst>
              <a:gd name="connsiteX0" fmla="*/ 0 w 12192000"/>
              <a:gd name="connsiteY0" fmla="*/ 0 h 6318250"/>
              <a:gd name="connsiteX1" fmla="*/ 10967275 w 12192000"/>
              <a:gd name="connsiteY1" fmla="*/ 0 h 6318250"/>
              <a:gd name="connsiteX2" fmla="*/ 10967275 w 12192000"/>
              <a:gd name="connsiteY2" fmla="*/ 174625 h 6318250"/>
              <a:gd name="connsiteX3" fmla="*/ 11471275 w 12192000"/>
              <a:gd name="connsiteY3" fmla="*/ 174625 h 6318250"/>
              <a:gd name="connsiteX4" fmla="*/ 11471275 w 12192000"/>
              <a:gd name="connsiteY4" fmla="*/ 0 h 6318250"/>
              <a:gd name="connsiteX5" fmla="*/ 12192000 w 12192000"/>
              <a:gd name="connsiteY5" fmla="*/ 0 h 6318250"/>
              <a:gd name="connsiteX6" fmla="*/ 12192000 w 12192000"/>
              <a:gd name="connsiteY6" fmla="*/ 6318250 h 6318250"/>
              <a:gd name="connsiteX7" fmla="*/ 0 w 12192000"/>
              <a:gd name="connsiteY7" fmla="*/ 6318250 h 6318250"/>
              <a:gd name="connsiteX0" fmla="*/ 0 w 12192000"/>
              <a:gd name="connsiteY0" fmla="*/ 0 h 6318250"/>
              <a:gd name="connsiteX1" fmla="*/ 10967275 w 12192000"/>
              <a:gd name="connsiteY1" fmla="*/ 0 h 6318250"/>
              <a:gd name="connsiteX2" fmla="*/ 11471275 w 12192000"/>
              <a:gd name="connsiteY2" fmla="*/ 174625 h 6318250"/>
              <a:gd name="connsiteX3" fmla="*/ 11471275 w 12192000"/>
              <a:gd name="connsiteY3" fmla="*/ 0 h 6318250"/>
              <a:gd name="connsiteX4" fmla="*/ 12192000 w 12192000"/>
              <a:gd name="connsiteY4" fmla="*/ 0 h 6318250"/>
              <a:gd name="connsiteX5" fmla="*/ 12192000 w 12192000"/>
              <a:gd name="connsiteY5" fmla="*/ 6318250 h 6318250"/>
              <a:gd name="connsiteX6" fmla="*/ 0 w 12192000"/>
              <a:gd name="connsiteY6" fmla="*/ 6318250 h 6318250"/>
              <a:gd name="connsiteX7" fmla="*/ 0 w 12192000"/>
              <a:gd name="connsiteY7" fmla="*/ 0 h 6318250"/>
              <a:gd name="connsiteX0" fmla="*/ 0 w 12192000"/>
              <a:gd name="connsiteY0" fmla="*/ 0 h 6318250"/>
              <a:gd name="connsiteX1" fmla="*/ 11471275 w 12192000"/>
              <a:gd name="connsiteY1" fmla="*/ 174625 h 6318250"/>
              <a:gd name="connsiteX2" fmla="*/ 11471275 w 12192000"/>
              <a:gd name="connsiteY2" fmla="*/ 0 h 6318250"/>
              <a:gd name="connsiteX3" fmla="*/ 12192000 w 12192000"/>
              <a:gd name="connsiteY3" fmla="*/ 0 h 6318250"/>
              <a:gd name="connsiteX4" fmla="*/ 12192000 w 12192000"/>
              <a:gd name="connsiteY4" fmla="*/ 6318250 h 6318250"/>
              <a:gd name="connsiteX5" fmla="*/ 0 w 12192000"/>
              <a:gd name="connsiteY5" fmla="*/ 6318250 h 6318250"/>
              <a:gd name="connsiteX6" fmla="*/ 0 w 12192000"/>
              <a:gd name="connsiteY6" fmla="*/ 0 h 6318250"/>
              <a:gd name="connsiteX0" fmla="*/ 0 w 12192000"/>
              <a:gd name="connsiteY0" fmla="*/ 0 h 6318250"/>
              <a:gd name="connsiteX1" fmla="*/ 11471275 w 12192000"/>
              <a:gd name="connsiteY1" fmla="*/ 0 h 6318250"/>
              <a:gd name="connsiteX2" fmla="*/ 12192000 w 12192000"/>
              <a:gd name="connsiteY2" fmla="*/ 0 h 6318250"/>
              <a:gd name="connsiteX3" fmla="*/ 12192000 w 12192000"/>
              <a:gd name="connsiteY3" fmla="*/ 6318250 h 6318250"/>
              <a:gd name="connsiteX4" fmla="*/ 0 w 12192000"/>
              <a:gd name="connsiteY4" fmla="*/ 6318250 h 6318250"/>
              <a:gd name="connsiteX5" fmla="*/ 0 w 12192000"/>
              <a:gd name="connsiteY5" fmla="*/ 0 h 6318250"/>
              <a:gd name="connsiteX0" fmla="*/ 0 w 12192000"/>
              <a:gd name="connsiteY0" fmla="*/ 0 h 6318250"/>
              <a:gd name="connsiteX1" fmla="*/ 12192000 w 12192000"/>
              <a:gd name="connsiteY1" fmla="*/ 0 h 6318250"/>
              <a:gd name="connsiteX2" fmla="*/ 12192000 w 12192000"/>
              <a:gd name="connsiteY2" fmla="*/ 6318250 h 6318250"/>
              <a:gd name="connsiteX3" fmla="*/ 0 w 12192000"/>
              <a:gd name="connsiteY3" fmla="*/ 6318250 h 6318250"/>
              <a:gd name="connsiteX4" fmla="*/ 0 w 12192000"/>
              <a:gd name="connsiteY4" fmla="*/ 0 h 6318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6318250">
                <a:moveTo>
                  <a:pt x="0" y="0"/>
                </a:moveTo>
                <a:lnTo>
                  <a:pt x="12192000" y="0"/>
                </a:lnTo>
                <a:lnTo>
                  <a:pt x="12192000" y="6318250"/>
                </a:lnTo>
                <a:lnTo>
                  <a:pt x="0" y="6318250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square" lIns="288000" tIns="360000" anchor="t">
            <a:noAutofit/>
          </a:bodyPr>
          <a:lstStyle>
            <a:lvl1pPr marL="0" indent="0">
              <a:buFontTx/>
              <a:buNone/>
              <a:defRPr sz="1600" b="1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sv-SE" dirty="0" smtClean="0"/>
              <a:t>Montera en bild genom att klicka på bildsymbolen i mitten</a:t>
            </a:r>
            <a:endParaRPr lang="sv-SE" dirty="0"/>
          </a:p>
        </p:txBody>
      </p:sp>
      <p:sp>
        <p:nvSpPr>
          <p:cNvPr id="4" name="Platshållare för text 4"/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5314441"/>
            <a:ext cx="5471761" cy="922848"/>
          </a:xfrm>
        </p:spPr>
        <p:txBody>
          <a:bodyPr>
            <a:normAutofit/>
          </a:bodyPr>
          <a:lstStyle>
            <a:lvl1pPr marL="0" indent="0" algn="r">
              <a:buNone/>
              <a:defRPr sz="1600"/>
            </a:lvl1pPr>
          </a:lstStyle>
          <a:p>
            <a:pPr lvl="0"/>
            <a:r>
              <a:rPr lang="sv-SE" dirty="0" smtClean="0"/>
              <a:t>Skriv in text här</a:t>
            </a:r>
          </a:p>
        </p:txBody>
      </p:sp>
      <p:sp>
        <p:nvSpPr>
          <p:cNvPr id="16" name="Platshållare för text 3"/>
          <p:cNvSpPr>
            <a:spLocks noGrp="1"/>
          </p:cNvSpPr>
          <p:nvPr>
            <p:ph type="body" idx="22" hasCustomPrompt="1"/>
          </p:nvPr>
        </p:nvSpPr>
        <p:spPr>
          <a:xfrm>
            <a:off x="623888" y="4758018"/>
            <a:ext cx="5471761" cy="399198"/>
          </a:xfrm>
        </p:spPr>
        <p:txBody>
          <a:bodyPr lIns="0" tIns="0" rIns="0" anchor="t">
            <a:normAutofit/>
          </a:bodyPr>
          <a:lstStyle>
            <a:lvl1pPr marL="0" indent="0" algn="r">
              <a:lnSpc>
                <a:spcPct val="100000"/>
              </a:lnSpc>
              <a:spcBef>
                <a:spcPts val="600"/>
              </a:spcBef>
              <a:buNone/>
              <a:defRPr sz="1800" b="1" baseline="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 smtClean="0"/>
              <a:t>Skriv en ingresstext här</a:t>
            </a:r>
          </a:p>
        </p:txBody>
      </p:sp>
      <p:sp>
        <p:nvSpPr>
          <p:cNvPr id="17" name="Platshållare för text 2"/>
          <p:cNvSpPr>
            <a:spLocks noGrp="1"/>
          </p:cNvSpPr>
          <p:nvPr>
            <p:ph type="body" idx="21" hasCustomPrompt="1"/>
          </p:nvPr>
        </p:nvSpPr>
        <p:spPr>
          <a:xfrm>
            <a:off x="623888" y="4124363"/>
            <a:ext cx="5471761" cy="440521"/>
          </a:xfrm>
        </p:spPr>
        <p:txBody>
          <a:bodyPr lIns="0" tIns="0" rIns="0" anchor="t">
            <a:normAutofit/>
          </a:bodyPr>
          <a:lstStyle>
            <a:lvl1pPr marL="0" indent="0" algn="r">
              <a:lnSpc>
                <a:spcPct val="100000"/>
              </a:lnSpc>
              <a:spcBef>
                <a:spcPts val="600"/>
              </a:spcBef>
              <a:buNone/>
              <a:defRPr sz="20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 smtClean="0"/>
              <a:t>Skriv en text här</a:t>
            </a:r>
          </a:p>
        </p:txBody>
      </p:sp>
      <p:sp>
        <p:nvSpPr>
          <p:cNvPr id="18" name="Platshållare för text 1"/>
          <p:cNvSpPr>
            <a:spLocks noGrp="1"/>
          </p:cNvSpPr>
          <p:nvPr>
            <p:ph type="subTitle" idx="1" hasCustomPrompt="1"/>
          </p:nvPr>
        </p:nvSpPr>
        <p:spPr>
          <a:xfrm>
            <a:off x="623888" y="3283336"/>
            <a:ext cx="5471761" cy="401696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b="1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smtClean="0"/>
              <a:t>Skriv kort text/din avdelning/titel här </a:t>
            </a:r>
            <a:endParaRPr lang="sv-SE" dirty="0"/>
          </a:p>
        </p:txBody>
      </p:sp>
      <p:sp>
        <p:nvSpPr>
          <p:cNvPr id="8" name="Rubrik 1"/>
          <p:cNvSpPr>
            <a:spLocks noGrp="1"/>
          </p:cNvSpPr>
          <p:nvPr>
            <p:ph type="title" hasCustomPrompt="1"/>
          </p:nvPr>
        </p:nvSpPr>
        <p:spPr>
          <a:xfrm>
            <a:off x="623889" y="2479027"/>
            <a:ext cx="5471760" cy="649902"/>
          </a:xfrm>
        </p:spPr>
        <p:txBody>
          <a:bodyPr rIns="0">
            <a:noAutofit/>
          </a:bodyPr>
          <a:lstStyle>
            <a:lvl1pPr algn="r">
              <a:defRPr sz="4000" baseline="0"/>
            </a:lvl1pPr>
          </a:lstStyle>
          <a:p>
            <a:r>
              <a:rPr lang="sv-SE" dirty="0" smtClean="0"/>
              <a:t>Skriv en kort rubrik här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922244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7. Bild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2"/>
          <p:cNvSpPr/>
          <p:nvPr/>
        </p:nvSpPr>
        <p:spPr>
          <a:xfrm>
            <a:off x="4504519" y="4453632"/>
            <a:ext cx="1591129" cy="28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ektangel 1"/>
          <p:cNvSpPr/>
          <p:nvPr/>
        </p:nvSpPr>
        <p:spPr>
          <a:xfrm>
            <a:off x="4504871" y="2265363"/>
            <a:ext cx="1591129" cy="28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Platshållare för bild 1">
            <a:extLst>
              <a:ext uri="{FF2B5EF4-FFF2-40B4-BE49-F238E27FC236}">
                <a16:creationId xmlns:a16="http://schemas.microsoft.com/office/drawing/2014/main" id="{4E60C708-3500-4C5D-BD00-B03A03CDF75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743700" y="0"/>
            <a:ext cx="5448299" cy="6858000"/>
          </a:xfrm>
          <a:custGeom>
            <a:avLst/>
            <a:gdLst>
              <a:gd name="connsiteX0" fmla="*/ 0 w 12192000"/>
              <a:gd name="connsiteY0" fmla="*/ 0 h 6318250"/>
              <a:gd name="connsiteX1" fmla="*/ 10967275 w 12192000"/>
              <a:gd name="connsiteY1" fmla="*/ 0 h 6318250"/>
              <a:gd name="connsiteX2" fmla="*/ 10967275 w 12192000"/>
              <a:gd name="connsiteY2" fmla="*/ 174625 h 6318250"/>
              <a:gd name="connsiteX3" fmla="*/ 11471275 w 12192000"/>
              <a:gd name="connsiteY3" fmla="*/ 174625 h 6318250"/>
              <a:gd name="connsiteX4" fmla="*/ 11471275 w 12192000"/>
              <a:gd name="connsiteY4" fmla="*/ 0 h 6318250"/>
              <a:gd name="connsiteX5" fmla="*/ 12192000 w 12192000"/>
              <a:gd name="connsiteY5" fmla="*/ 0 h 6318250"/>
              <a:gd name="connsiteX6" fmla="*/ 12192000 w 12192000"/>
              <a:gd name="connsiteY6" fmla="*/ 6318250 h 6318250"/>
              <a:gd name="connsiteX7" fmla="*/ 0 w 12192000"/>
              <a:gd name="connsiteY7" fmla="*/ 6318250 h 6318250"/>
              <a:gd name="connsiteX0" fmla="*/ 0 w 12192000"/>
              <a:gd name="connsiteY0" fmla="*/ 0 h 6318250"/>
              <a:gd name="connsiteX1" fmla="*/ 10967275 w 12192000"/>
              <a:gd name="connsiteY1" fmla="*/ 0 h 6318250"/>
              <a:gd name="connsiteX2" fmla="*/ 11471275 w 12192000"/>
              <a:gd name="connsiteY2" fmla="*/ 174625 h 6318250"/>
              <a:gd name="connsiteX3" fmla="*/ 11471275 w 12192000"/>
              <a:gd name="connsiteY3" fmla="*/ 0 h 6318250"/>
              <a:gd name="connsiteX4" fmla="*/ 12192000 w 12192000"/>
              <a:gd name="connsiteY4" fmla="*/ 0 h 6318250"/>
              <a:gd name="connsiteX5" fmla="*/ 12192000 w 12192000"/>
              <a:gd name="connsiteY5" fmla="*/ 6318250 h 6318250"/>
              <a:gd name="connsiteX6" fmla="*/ 0 w 12192000"/>
              <a:gd name="connsiteY6" fmla="*/ 6318250 h 6318250"/>
              <a:gd name="connsiteX7" fmla="*/ 0 w 12192000"/>
              <a:gd name="connsiteY7" fmla="*/ 0 h 6318250"/>
              <a:gd name="connsiteX0" fmla="*/ 0 w 12192000"/>
              <a:gd name="connsiteY0" fmla="*/ 0 h 6318250"/>
              <a:gd name="connsiteX1" fmla="*/ 11471275 w 12192000"/>
              <a:gd name="connsiteY1" fmla="*/ 174625 h 6318250"/>
              <a:gd name="connsiteX2" fmla="*/ 11471275 w 12192000"/>
              <a:gd name="connsiteY2" fmla="*/ 0 h 6318250"/>
              <a:gd name="connsiteX3" fmla="*/ 12192000 w 12192000"/>
              <a:gd name="connsiteY3" fmla="*/ 0 h 6318250"/>
              <a:gd name="connsiteX4" fmla="*/ 12192000 w 12192000"/>
              <a:gd name="connsiteY4" fmla="*/ 6318250 h 6318250"/>
              <a:gd name="connsiteX5" fmla="*/ 0 w 12192000"/>
              <a:gd name="connsiteY5" fmla="*/ 6318250 h 6318250"/>
              <a:gd name="connsiteX6" fmla="*/ 0 w 12192000"/>
              <a:gd name="connsiteY6" fmla="*/ 0 h 6318250"/>
              <a:gd name="connsiteX0" fmla="*/ 0 w 12192000"/>
              <a:gd name="connsiteY0" fmla="*/ 0 h 6318250"/>
              <a:gd name="connsiteX1" fmla="*/ 11471275 w 12192000"/>
              <a:gd name="connsiteY1" fmla="*/ 0 h 6318250"/>
              <a:gd name="connsiteX2" fmla="*/ 12192000 w 12192000"/>
              <a:gd name="connsiteY2" fmla="*/ 0 h 6318250"/>
              <a:gd name="connsiteX3" fmla="*/ 12192000 w 12192000"/>
              <a:gd name="connsiteY3" fmla="*/ 6318250 h 6318250"/>
              <a:gd name="connsiteX4" fmla="*/ 0 w 12192000"/>
              <a:gd name="connsiteY4" fmla="*/ 6318250 h 6318250"/>
              <a:gd name="connsiteX5" fmla="*/ 0 w 12192000"/>
              <a:gd name="connsiteY5" fmla="*/ 0 h 6318250"/>
              <a:gd name="connsiteX0" fmla="*/ 0 w 12192000"/>
              <a:gd name="connsiteY0" fmla="*/ 0 h 6318250"/>
              <a:gd name="connsiteX1" fmla="*/ 12192000 w 12192000"/>
              <a:gd name="connsiteY1" fmla="*/ 0 h 6318250"/>
              <a:gd name="connsiteX2" fmla="*/ 12192000 w 12192000"/>
              <a:gd name="connsiteY2" fmla="*/ 6318250 h 6318250"/>
              <a:gd name="connsiteX3" fmla="*/ 0 w 12192000"/>
              <a:gd name="connsiteY3" fmla="*/ 6318250 h 6318250"/>
              <a:gd name="connsiteX4" fmla="*/ 0 w 12192000"/>
              <a:gd name="connsiteY4" fmla="*/ 0 h 6318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6318250">
                <a:moveTo>
                  <a:pt x="0" y="0"/>
                </a:moveTo>
                <a:lnTo>
                  <a:pt x="12192000" y="0"/>
                </a:lnTo>
                <a:lnTo>
                  <a:pt x="12192000" y="6318250"/>
                </a:lnTo>
                <a:lnTo>
                  <a:pt x="0" y="6318250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square" lIns="288000" tIns="360000" anchor="t">
            <a:noAutofit/>
          </a:bodyPr>
          <a:lstStyle>
            <a:lvl1pPr marL="0" indent="0">
              <a:buFontTx/>
              <a:buNone/>
              <a:defRPr sz="1600" b="1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sv-SE" dirty="0" smtClean="0"/>
              <a:t>Montera en bild genom att klicka på bildsymbolen i mitten</a:t>
            </a:r>
            <a:endParaRPr lang="sv-SE" dirty="0"/>
          </a:p>
        </p:txBody>
      </p:sp>
      <p:sp>
        <p:nvSpPr>
          <p:cNvPr id="8" name="Rubrik 1"/>
          <p:cNvSpPr>
            <a:spLocks noGrp="1"/>
          </p:cNvSpPr>
          <p:nvPr>
            <p:ph type="title" hasCustomPrompt="1"/>
          </p:nvPr>
        </p:nvSpPr>
        <p:spPr>
          <a:xfrm>
            <a:off x="624240" y="2624328"/>
            <a:ext cx="5471760" cy="1463040"/>
          </a:xfrm>
        </p:spPr>
        <p:txBody>
          <a:bodyPr rIns="0" anchor="ctr">
            <a:noAutofit/>
          </a:bodyPr>
          <a:lstStyle>
            <a:lvl1pPr algn="r">
              <a:defRPr sz="4000" baseline="0"/>
            </a:lvl1pPr>
          </a:lstStyle>
          <a:p>
            <a:r>
              <a:rPr lang="sv-SE" dirty="0" smtClean="0"/>
              <a:t>Skriv en rubrik här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803460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8. Brödkaka med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latshållare för bild 1" descr="Livsmedelsverkets symbol. Symbolen ska symbolisera en brödkaka med en avbruten del för att avsmakas, testas och&#10;kontrolleras." title="Livsmedelsverkets symbol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5561" y="1664453"/>
            <a:ext cx="4728118" cy="5205530"/>
          </a:xfrm>
          <a:prstGeom prst="rect">
            <a:avLst/>
          </a:prstGeom>
        </p:spPr>
      </p:pic>
      <p:sp>
        <p:nvSpPr>
          <p:cNvPr id="6" name="Rektangel 2"/>
          <p:cNvSpPr/>
          <p:nvPr/>
        </p:nvSpPr>
        <p:spPr>
          <a:xfrm>
            <a:off x="3118709" y="4956275"/>
            <a:ext cx="2160000" cy="28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Rektangel 1"/>
          <p:cNvSpPr/>
          <p:nvPr/>
        </p:nvSpPr>
        <p:spPr>
          <a:xfrm>
            <a:off x="3118709" y="3082006"/>
            <a:ext cx="2160000" cy="28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Platshållare för text 1"/>
          <p:cNvSpPr>
            <a:spLocks noGrp="1"/>
          </p:cNvSpPr>
          <p:nvPr>
            <p:ph type="subTitle" idx="1" hasCustomPrompt="1"/>
          </p:nvPr>
        </p:nvSpPr>
        <p:spPr>
          <a:xfrm>
            <a:off x="623888" y="3457195"/>
            <a:ext cx="6911975" cy="126047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1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smtClean="0"/>
              <a:t>Skriv en kort ingress här</a:t>
            </a:r>
            <a:endParaRPr lang="sv-SE" dirty="0"/>
          </a:p>
        </p:txBody>
      </p:sp>
      <p:sp>
        <p:nvSpPr>
          <p:cNvPr id="8" name="Rubrik 1"/>
          <p:cNvSpPr>
            <a:spLocks noGrp="1"/>
          </p:cNvSpPr>
          <p:nvPr>
            <p:ph type="title" hasCustomPrompt="1"/>
          </p:nvPr>
        </p:nvSpPr>
        <p:spPr>
          <a:xfrm>
            <a:off x="623888" y="1377950"/>
            <a:ext cx="6911975" cy="1348599"/>
          </a:xfrm>
        </p:spPr>
        <p:txBody>
          <a:bodyPr/>
          <a:lstStyle>
            <a:lvl1pPr algn="ctr">
              <a:defRPr>
                <a:solidFill>
                  <a:schemeClr val="accent1"/>
                </a:solidFill>
              </a:defRPr>
            </a:lvl1pPr>
          </a:lstStyle>
          <a:p>
            <a:r>
              <a:rPr lang="sv-SE" dirty="0" smtClean="0"/>
              <a:t>Skriv in din rubrik här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729195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9. Centrerad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2"/>
          <p:cNvSpPr/>
          <p:nvPr/>
        </p:nvSpPr>
        <p:spPr>
          <a:xfrm>
            <a:off x="5028725" y="4956275"/>
            <a:ext cx="2160000" cy="28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Rektangel 1"/>
          <p:cNvSpPr/>
          <p:nvPr/>
        </p:nvSpPr>
        <p:spPr>
          <a:xfrm>
            <a:off x="5028725" y="3082006"/>
            <a:ext cx="2160000" cy="28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Platshållare för text 1"/>
          <p:cNvSpPr>
            <a:spLocks noGrp="1"/>
          </p:cNvSpPr>
          <p:nvPr>
            <p:ph type="subTitle" idx="1" hasCustomPrompt="1"/>
          </p:nvPr>
        </p:nvSpPr>
        <p:spPr>
          <a:xfrm>
            <a:off x="2652737" y="3433649"/>
            <a:ext cx="6911975" cy="126047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1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smtClean="0"/>
              <a:t>Skriv en kort ingress här</a:t>
            </a:r>
            <a:endParaRPr lang="sv-SE" dirty="0"/>
          </a:p>
        </p:txBody>
      </p:sp>
      <p:sp>
        <p:nvSpPr>
          <p:cNvPr id="8" name="Rubrik 1"/>
          <p:cNvSpPr>
            <a:spLocks noGrp="1"/>
          </p:cNvSpPr>
          <p:nvPr>
            <p:ph type="title" hasCustomPrompt="1"/>
          </p:nvPr>
        </p:nvSpPr>
        <p:spPr>
          <a:xfrm>
            <a:off x="623888" y="1708786"/>
            <a:ext cx="10944225" cy="1026336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 dirty="0" smtClean="0"/>
              <a:t>Skriv in din rubrik här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290421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 Rubrik och innehåll*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1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pPr lvl="0"/>
            <a:r>
              <a:rPr lang="sv-SE" dirty="0" smtClean="0"/>
              <a:t>Skriv in text här, med eller utan punkter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459961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0. Bild med text avs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1"/>
          <p:cNvSpPr/>
          <p:nvPr/>
        </p:nvSpPr>
        <p:spPr>
          <a:xfrm>
            <a:off x="627464" y="2276529"/>
            <a:ext cx="1591129" cy="28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bild 1">
            <a:extLst>
              <a:ext uri="{FF2B5EF4-FFF2-40B4-BE49-F238E27FC236}">
                <a16:creationId xmlns:a16="http://schemas.microsoft.com/office/drawing/2014/main" id="{4E60C708-3500-4C5D-BD00-B03A03CDF75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743700" y="0"/>
            <a:ext cx="5448299" cy="6858000"/>
          </a:xfrm>
          <a:custGeom>
            <a:avLst/>
            <a:gdLst>
              <a:gd name="connsiteX0" fmla="*/ 0 w 12192000"/>
              <a:gd name="connsiteY0" fmla="*/ 0 h 6318250"/>
              <a:gd name="connsiteX1" fmla="*/ 10967275 w 12192000"/>
              <a:gd name="connsiteY1" fmla="*/ 0 h 6318250"/>
              <a:gd name="connsiteX2" fmla="*/ 10967275 w 12192000"/>
              <a:gd name="connsiteY2" fmla="*/ 174625 h 6318250"/>
              <a:gd name="connsiteX3" fmla="*/ 11471275 w 12192000"/>
              <a:gd name="connsiteY3" fmla="*/ 174625 h 6318250"/>
              <a:gd name="connsiteX4" fmla="*/ 11471275 w 12192000"/>
              <a:gd name="connsiteY4" fmla="*/ 0 h 6318250"/>
              <a:gd name="connsiteX5" fmla="*/ 12192000 w 12192000"/>
              <a:gd name="connsiteY5" fmla="*/ 0 h 6318250"/>
              <a:gd name="connsiteX6" fmla="*/ 12192000 w 12192000"/>
              <a:gd name="connsiteY6" fmla="*/ 6318250 h 6318250"/>
              <a:gd name="connsiteX7" fmla="*/ 0 w 12192000"/>
              <a:gd name="connsiteY7" fmla="*/ 6318250 h 6318250"/>
              <a:gd name="connsiteX0" fmla="*/ 0 w 12192000"/>
              <a:gd name="connsiteY0" fmla="*/ 0 h 6318250"/>
              <a:gd name="connsiteX1" fmla="*/ 10967275 w 12192000"/>
              <a:gd name="connsiteY1" fmla="*/ 0 h 6318250"/>
              <a:gd name="connsiteX2" fmla="*/ 11471275 w 12192000"/>
              <a:gd name="connsiteY2" fmla="*/ 174625 h 6318250"/>
              <a:gd name="connsiteX3" fmla="*/ 11471275 w 12192000"/>
              <a:gd name="connsiteY3" fmla="*/ 0 h 6318250"/>
              <a:gd name="connsiteX4" fmla="*/ 12192000 w 12192000"/>
              <a:gd name="connsiteY4" fmla="*/ 0 h 6318250"/>
              <a:gd name="connsiteX5" fmla="*/ 12192000 w 12192000"/>
              <a:gd name="connsiteY5" fmla="*/ 6318250 h 6318250"/>
              <a:gd name="connsiteX6" fmla="*/ 0 w 12192000"/>
              <a:gd name="connsiteY6" fmla="*/ 6318250 h 6318250"/>
              <a:gd name="connsiteX7" fmla="*/ 0 w 12192000"/>
              <a:gd name="connsiteY7" fmla="*/ 0 h 6318250"/>
              <a:gd name="connsiteX0" fmla="*/ 0 w 12192000"/>
              <a:gd name="connsiteY0" fmla="*/ 0 h 6318250"/>
              <a:gd name="connsiteX1" fmla="*/ 11471275 w 12192000"/>
              <a:gd name="connsiteY1" fmla="*/ 174625 h 6318250"/>
              <a:gd name="connsiteX2" fmla="*/ 11471275 w 12192000"/>
              <a:gd name="connsiteY2" fmla="*/ 0 h 6318250"/>
              <a:gd name="connsiteX3" fmla="*/ 12192000 w 12192000"/>
              <a:gd name="connsiteY3" fmla="*/ 0 h 6318250"/>
              <a:gd name="connsiteX4" fmla="*/ 12192000 w 12192000"/>
              <a:gd name="connsiteY4" fmla="*/ 6318250 h 6318250"/>
              <a:gd name="connsiteX5" fmla="*/ 0 w 12192000"/>
              <a:gd name="connsiteY5" fmla="*/ 6318250 h 6318250"/>
              <a:gd name="connsiteX6" fmla="*/ 0 w 12192000"/>
              <a:gd name="connsiteY6" fmla="*/ 0 h 6318250"/>
              <a:gd name="connsiteX0" fmla="*/ 0 w 12192000"/>
              <a:gd name="connsiteY0" fmla="*/ 0 h 6318250"/>
              <a:gd name="connsiteX1" fmla="*/ 11471275 w 12192000"/>
              <a:gd name="connsiteY1" fmla="*/ 0 h 6318250"/>
              <a:gd name="connsiteX2" fmla="*/ 12192000 w 12192000"/>
              <a:gd name="connsiteY2" fmla="*/ 0 h 6318250"/>
              <a:gd name="connsiteX3" fmla="*/ 12192000 w 12192000"/>
              <a:gd name="connsiteY3" fmla="*/ 6318250 h 6318250"/>
              <a:gd name="connsiteX4" fmla="*/ 0 w 12192000"/>
              <a:gd name="connsiteY4" fmla="*/ 6318250 h 6318250"/>
              <a:gd name="connsiteX5" fmla="*/ 0 w 12192000"/>
              <a:gd name="connsiteY5" fmla="*/ 0 h 6318250"/>
              <a:gd name="connsiteX0" fmla="*/ 0 w 12192000"/>
              <a:gd name="connsiteY0" fmla="*/ 0 h 6318250"/>
              <a:gd name="connsiteX1" fmla="*/ 12192000 w 12192000"/>
              <a:gd name="connsiteY1" fmla="*/ 0 h 6318250"/>
              <a:gd name="connsiteX2" fmla="*/ 12192000 w 12192000"/>
              <a:gd name="connsiteY2" fmla="*/ 6318250 h 6318250"/>
              <a:gd name="connsiteX3" fmla="*/ 0 w 12192000"/>
              <a:gd name="connsiteY3" fmla="*/ 6318250 h 6318250"/>
              <a:gd name="connsiteX4" fmla="*/ 0 w 12192000"/>
              <a:gd name="connsiteY4" fmla="*/ 0 h 6318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6318250">
                <a:moveTo>
                  <a:pt x="0" y="0"/>
                </a:moveTo>
                <a:lnTo>
                  <a:pt x="12192000" y="0"/>
                </a:lnTo>
                <a:lnTo>
                  <a:pt x="12192000" y="6318250"/>
                </a:lnTo>
                <a:lnTo>
                  <a:pt x="0" y="6318250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square" lIns="288000" tIns="360000" anchor="t">
            <a:noAutofit/>
          </a:bodyPr>
          <a:lstStyle>
            <a:lvl1pPr marL="0" indent="0">
              <a:buFontTx/>
              <a:buNone/>
              <a:defRPr sz="1600" b="1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sv-SE" dirty="0" smtClean="0"/>
              <a:t>Montera en bild genom att klicka på bildsymbolen i mitten</a:t>
            </a:r>
            <a:endParaRPr lang="sv-SE" dirty="0"/>
          </a:p>
        </p:txBody>
      </p:sp>
      <p:sp>
        <p:nvSpPr>
          <p:cNvPr id="4" name="Platshållare för text 4"/>
          <p:cNvSpPr>
            <a:spLocks noGrp="1"/>
          </p:cNvSpPr>
          <p:nvPr>
            <p:ph type="body" sz="quarter" idx="23"/>
          </p:nvPr>
        </p:nvSpPr>
        <p:spPr>
          <a:xfrm>
            <a:off x="623888" y="5366327"/>
            <a:ext cx="5471761" cy="87096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6" name="Platshållare för text 3"/>
          <p:cNvSpPr>
            <a:spLocks noGrp="1"/>
          </p:cNvSpPr>
          <p:nvPr>
            <p:ph type="body" idx="22" hasCustomPrompt="1"/>
          </p:nvPr>
        </p:nvSpPr>
        <p:spPr>
          <a:xfrm>
            <a:off x="623888" y="4730494"/>
            <a:ext cx="5471761" cy="536357"/>
          </a:xfrm>
        </p:spPr>
        <p:txBody>
          <a:bodyPr lIns="0" tIns="0" rIns="0"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buNone/>
              <a:defRPr sz="1800" b="1" baseline="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 smtClean="0"/>
              <a:t>Skriv en ingresstext här</a:t>
            </a:r>
          </a:p>
        </p:txBody>
      </p:sp>
      <p:sp>
        <p:nvSpPr>
          <p:cNvPr id="17" name="Platshållare för text 2"/>
          <p:cNvSpPr>
            <a:spLocks noGrp="1"/>
          </p:cNvSpPr>
          <p:nvPr>
            <p:ph type="body" idx="21" hasCustomPrompt="1"/>
          </p:nvPr>
        </p:nvSpPr>
        <p:spPr>
          <a:xfrm>
            <a:off x="623888" y="2536536"/>
            <a:ext cx="5471761" cy="1587407"/>
          </a:xfrm>
        </p:spPr>
        <p:txBody>
          <a:bodyPr lIns="0" tIns="0" rIns="0"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buNone/>
              <a:defRPr sz="180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 smtClean="0"/>
              <a:t>Skriv en ingresstext här</a:t>
            </a:r>
          </a:p>
        </p:txBody>
      </p:sp>
      <p:sp>
        <p:nvSpPr>
          <p:cNvPr id="18" name="Platshållare för text 1"/>
          <p:cNvSpPr>
            <a:spLocks noGrp="1"/>
          </p:cNvSpPr>
          <p:nvPr>
            <p:ph type="subTitle" idx="1" hasCustomPrompt="1"/>
          </p:nvPr>
        </p:nvSpPr>
        <p:spPr>
          <a:xfrm>
            <a:off x="623888" y="1920748"/>
            <a:ext cx="5471761" cy="337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b="1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smtClean="0"/>
              <a:t>Skriv en kort ingress här</a:t>
            </a:r>
            <a:endParaRPr lang="sv-SE" dirty="0"/>
          </a:p>
        </p:txBody>
      </p:sp>
      <p:sp>
        <p:nvSpPr>
          <p:cNvPr id="8" name="Rubrik 1"/>
          <p:cNvSpPr>
            <a:spLocks noGrp="1"/>
          </p:cNvSpPr>
          <p:nvPr>
            <p:ph type="title" hasCustomPrompt="1"/>
          </p:nvPr>
        </p:nvSpPr>
        <p:spPr>
          <a:xfrm>
            <a:off x="623889" y="368300"/>
            <a:ext cx="5471760" cy="1334165"/>
          </a:xfrm>
        </p:spPr>
        <p:txBody>
          <a:bodyPr rIns="0">
            <a:noAutofit/>
          </a:bodyPr>
          <a:lstStyle>
            <a:lvl1pPr algn="l">
              <a:defRPr sz="4000" baseline="0"/>
            </a:lvl1pPr>
          </a:lstStyle>
          <a:p>
            <a:r>
              <a:rPr lang="sv-SE" dirty="0" smtClean="0"/>
              <a:t>Skriv en rubrik här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581604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1. Start/Slut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Logo" descr="Livsmedelsverkets logotyp utgörs av en rund orange symbol samt texten Livsmedelsverket. Symbolen ska symbolisera en brödkaka med en avbruten del för att avsmakas, testas och&#10;kontrolleras." title="Livsmedelsverkets logotyp">
            <a:extLst>
              <a:ext uri="{FF2B5EF4-FFF2-40B4-BE49-F238E27FC236}">
                <a16:creationId xmlns:a16="http://schemas.microsoft.com/office/drawing/2014/main" id="{E2336002-00BD-4BB5-876E-7F4120B703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2250" y="2923071"/>
            <a:ext cx="5347499" cy="746715"/>
          </a:xfrm>
          <a:prstGeom prst="rect">
            <a:avLst/>
          </a:prstGeom>
        </p:spPr>
      </p:pic>
      <p:sp>
        <p:nvSpPr>
          <p:cNvPr id="6" name="Bar">
            <a:extLst>
              <a:ext uri="{FF2B5EF4-FFF2-40B4-BE49-F238E27FC236}">
                <a16:creationId xmlns:a16="http://schemas.microsoft.com/office/drawing/2014/main" id="{12423EB2-4A04-427F-BDA3-6FCAC4307B99}"/>
              </a:ext>
            </a:extLst>
          </p:cNvPr>
          <p:cNvSpPr/>
          <p:nvPr/>
        </p:nvSpPr>
        <p:spPr>
          <a:xfrm rot="5400000" flipV="1">
            <a:off x="-3376238" y="3371401"/>
            <a:ext cx="6858002" cy="115200"/>
          </a:xfrm>
          <a:prstGeom prst="rect">
            <a:avLst/>
          </a:prstGeom>
          <a:gradFill>
            <a:gsLst>
              <a:gs pos="81000">
                <a:srgbClr val="F0610A"/>
              </a:gs>
              <a:gs pos="0">
                <a:srgbClr val="FF9600"/>
              </a:gs>
              <a:gs pos="20000">
                <a:srgbClr val="F77A05"/>
              </a:gs>
              <a:gs pos="100000">
                <a:srgbClr val="E6401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22567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2. Text - Stående skärm* använd 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r">
            <a:extLst>
              <a:ext uri="{FF2B5EF4-FFF2-40B4-BE49-F238E27FC236}">
                <a16:creationId xmlns:a16="http://schemas.microsoft.com/office/drawing/2014/main" id="{12423EB2-4A04-427F-BDA3-6FCAC4307B99}"/>
              </a:ext>
            </a:extLst>
          </p:cNvPr>
          <p:cNvSpPr/>
          <p:nvPr/>
        </p:nvSpPr>
        <p:spPr>
          <a:xfrm rot="5400000" flipV="1">
            <a:off x="-3376238" y="3371401"/>
            <a:ext cx="6858002" cy="115200"/>
          </a:xfrm>
          <a:prstGeom prst="rect">
            <a:avLst/>
          </a:prstGeom>
          <a:gradFill>
            <a:gsLst>
              <a:gs pos="81000">
                <a:srgbClr val="F0610A"/>
              </a:gs>
              <a:gs pos="0">
                <a:srgbClr val="FF9600"/>
              </a:gs>
              <a:gs pos="20000">
                <a:srgbClr val="F77A05"/>
              </a:gs>
              <a:gs pos="100000">
                <a:srgbClr val="E6401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" name="Platshållare för text 1"/>
          <p:cNvSpPr>
            <a:spLocks noGrp="1"/>
          </p:cNvSpPr>
          <p:nvPr>
            <p:ph type="body" orient="vert" idx="1"/>
          </p:nvPr>
        </p:nvSpPr>
        <p:spPr>
          <a:xfrm>
            <a:off x="623888" y="368299"/>
            <a:ext cx="9287506" cy="6234523"/>
          </a:xfrm>
        </p:spPr>
        <p:txBody>
          <a:bodyPr vert="eaVert"/>
          <a:lstStyle>
            <a:lvl1pPr marL="177800" indent="-177800">
              <a:defRPr/>
            </a:lvl1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 rot="5400000">
            <a:off x="7819029" y="2853740"/>
            <a:ext cx="6234519" cy="1263650"/>
          </a:xfrm>
        </p:spPr>
        <p:txBody>
          <a:bodyPr/>
          <a:lstStyle/>
          <a:p>
            <a:r>
              <a:rPr lang="sv-SE" dirty="0" smtClean="0"/>
              <a:t>Skriv in en rubrik här</a:t>
            </a:r>
            <a:endParaRPr lang="sv-SE" dirty="0"/>
          </a:p>
        </p:txBody>
      </p:sp>
      <p:pic>
        <p:nvPicPr>
          <p:cNvPr id="7" name="Logo" descr="Livsmedelsverkets logotyp utgörs av en rund orange symbol samt texten Livsmedelsverket. Symbolen ska symbolisera en brödkaka med en avbruten del för att avsmakas, testas och&#10;kontrolleras." title="Livsmedelsverkets logotyp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480295" y="991332"/>
            <a:ext cx="1721038" cy="240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0984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3. Bild och text - Stående skärm* använd 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Logo" descr="Livsmedelsverkets logotyp utgörs av en rund orange symbol samt texten Livsmedelsverket. Symbolen ska symbolisera en brödkaka med en avbruten del för att avsmakas, testas och&#10;kontrolleras." title="Livsmedelsverkets logotyp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480295" y="991332"/>
            <a:ext cx="1721038" cy="240322"/>
          </a:xfrm>
          <a:prstGeom prst="rect">
            <a:avLst/>
          </a:prstGeom>
        </p:spPr>
      </p:pic>
      <p:sp>
        <p:nvSpPr>
          <p:cNvPr id="8" name="Bar">
            <a:extLst>
              <a:ext uri="{FF2B5EF4-FFF2-40B4-BE49-F238E27FC236}">
                <a16:creationId xmlns:a16="http://schemas.microsoft.com/office/drawing/2014/main" id="{12423EB2-4A04-427F-BDA3-6FCAC4307B99}"/>
              </a:ext>
            </a:extLst>
          </p:cNvPr>
          <p:cNvSpPr/>
          <p:nvPr/>
        </p:nvSpPr>
        <p:spPr>
          <a:xfrm rot="5400000" flipV="1">
            <a:off x="-3376238" y="3371401"/>
            <a:ext cx="6858002" cy="115200"/>
          </a:xfrm>
          <a:prstGeom prst="rect">
            <a:avLst/>
          </a:prstGeom>
          <a:gradFill>
            <a:gsLst>
              <a:gs pos="81000">
                <a:srgbClr val="F0610A"/>
              </a:gs>
              <a:gs pos="0">
                <a:srgbClr val="FF9600"/>
              </a:gs>
              <a:gs pos="20000">
                <a:srgbClr val="F77A05"/>
              </a:gs>
              <a:gs pos="100000">
                <a:srgbClr val="E6401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1" name="Platshållare för bild 1">
            <a:extLst>
              <a:ext uri="{FF2B5EF4-FFF2-40B4-BE49-F238E27FC236}">
                <a16:creationId xmlns:a16="http://schemas.microsoft.com/office/drawing/2014/main" id="{4E60C708-3500-4C5D-BD00-B03A03CDF75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 rot="5400000">
            <a:off x="4878571" y="-455424"/>
            <a:ext cx="6857999" cy="7768855"/>
          </a:xfrm>
          <a:custGeom>
            <a:avLst/>
            <a:gdLst>
              <a:gd name="connsiteX0" fmla="*/ 0 w 12192000"/>
              <a:gd name="connsiteY0" fmla="*/ 0 h 6318250"/>
              <a:gd name="connsiteX1" fmla="*/ 10967275 w 12192000"/>
              <a:gd name="connsiteY1" fmla="*/ 0 h 6318250"/>
              <a:gd name="connsiteX2" fmla="*/ 10967275 w 12192000"/>
              <a:gd name="connsiteY2" fmla="*/ 174625 h 6318250"/>
              <a:gd name="connsiteX3" fmla="*/ 11471275 w 12192000"/>
              <a:gd name="connsiteY3" fmla="*/ 174625 h 6318250"/>
              <a:gd name="connsiteX4" fmla="*/ 11471275 w 12192000"/>
              <a:gd name="connsiteY4" fmla="*/ 0 h 6318250"/>
              <a:gd name="connsiteX5" fmla="*/ 12192000 w 12192000"/>
              <a:gd name="connsiteY5" fmla="*/ 0 h 6318250"/>
              <a:gd name="connsiteX6" fmla="*/ 12192000 w 12192000"/>
              <a:gd name="connsiteY6" fmla="*/ 6318250 h 6318250"/>
              <a:gd name="connsiteX7" fmla="*/ 0 w 12192000"/>
              <a:gd name="connsiteY7" fmla="*/ 6318250 h 6318250"/>
              <a:gd name="connsiteX0" fmla="*/ 0 w 12192000"/>
              <a:gd name="connsiteY0" fmla="*/ 0 h 6318250"/>
              <a:gd name="connsiteX1" fmla="*/ 10967275 w 12192000"/>
              <a:gd name="connsiteY1" fmla="*/ 0 h 6318250"/>
              <a:gd name="connsiteX2" fmla="*/ 11471275 w 12192000"/>
              <a:gd name="connsiteY2" fmla="*/ 174625 h 6318250"/>
              <a:gd name="connsiteX3" fmla="*/ 11471275 w 12192000"/>
              <a:gd name="connsiteY3" fmla="*/ 0 h 6318250"/>
              <a:gd name="connsiteX4" fmla="*/ 12192000 w 12192000"/>
              <a:gd name="connsiteY4" fmla="*/ 0 h 6318250"/>
              <a:gd name="connsiteX5" fmla="*/ 12192000 w 12192000"/>
              <a:gd name="connsiteY5" fmla="*/ 6318250 h 6318250"/>
              <a:gd name="connsiteX6" fmla="*/ 0 w 12192000"/>
              <a:gd name="connsiteY6" fmla="*/ 6318250 h 6318250"/>
              <a:gd name="connsiteX7" fmla="*/ 0 w 12192000"/>
              <a:gd name="connsiteY7" fmla="*/ 0 h 6318250"/>
              <a:gd name="connsiteX0" fmla="*/ 0 w 12192000"/>
              <a:gd name="connsiteY0" fmla="*/ 0 h 6318250"/>
              <a:gd name="connsiteX1" fmla="*/ 11471275 w 12192000"/>
              <a:gd name="connsiteY1" fmla="*/ 174625 h 6318250"/>
              <a:gd name="connsiteX2" fmla="*/ 11471275 w 12192000"/>
              <a:gd name="connsiteY2" fmla="*/ 0 h 6318250"/>
              <a:gd name="connsiteX3" fmla="*/ 12192000 w 12192000"/>
              <a:gd name="connsiteY3" fmla="*/ 0 h 6318250"/>
              <a:gd name="connsiteX4" fmla="*/ 12192000 w 12192000"/>
              <a:gd name="connsiteY4" fmla="*/ 6318250 h 6318250"/>
              <a:gd name="connsiteX5" fmla="*/ 0 w 12192000"/>
              <a:gd name="connsiteY5" fmla="*/ 6318250 h 6318250"/>
              <a:gd name="connsiteX6" fmla="*/ 0 w 12192000"/>
              <a:gd name="connsiteY6" fmla="*/ 0 h 6318250"/>
              <a:gd name="connsiteX0" fmla="*/ 0 w 12192000"/>
              <a:gd name="connsiteY0" fmla="*/ 0 h 6318250"/>
              <a:gd name="connsiteX1" fmla="*/ 11471275 w 12192000"/>
              <a:gd name="connsiteY1" fmla="*/ 0 h 6318250"/>
              <a:gd name="connsiteX2" fmla="*/ 12192000 w 12192000"/>
              <a:gd name="connsiteY2" fmla="*/ 0 h 6318250"/>
              <a:gd name="connsiteX3" fmla="*/ 12192000 w 12192000"/>
              <a:gd name="connsiteY3" fmla="*/ 6318250 h 6318250"/>
              <a:gd name="connsiteX4" fmla="*/ 0 w 12192000"/>
              <a:gd name="connsiteY4" fmla="*/ 6318250 h 6318250"/>
              <a:gd name="connsiteX5" fmla="*/ 0 w 12192000"/>
              <a:gd name="connsiteY5" fmla="*/ 0 h 6318250"/>
              <a:gd name="connsiteX0" fmla="*/ 0 w 12192000"/>
              <a:gd name="connsiteY0" fmla="*/ 0 h 6318250"/>
              <a:gd name="connsiteX1" fmla="*/ 12192000 w 12192000"/>
              <a:gd name="connsiteY1" fmla="*/ 0 h 6318250"/>
              <a:gd name="connsiteX2" fmla="*/ 12192000 w 12192000"/>
              <a:gd name="connsiteY2" fmla="*/ 6318250 h 6318250"/>
              <a:gd name="connsiteX3" fmla="*/ 0 w 12192000"/>
              <a:gd name="connsiteY3" fmla="*/ 6318250 h 6318250"/>
              <a:gd name="connsiteX4" fmla="*/ 0 w 12192000"/>
              <a:gd name="connsiteY4" fmla="*/ 0 h 6318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6318250">
                <a:moveTo>
                  <a:pt x="0" y="0"/>
                </a:moveTo>
                <a:lnTo>
                  <a:pt x="12192000" y="0"/>
                </a:lnTo>
                <a:lnTo>
                  <a:pt x="12192000" y="6318250"/>
                </a:lnTo>
                <a:lnTo>
                  <a:pt x="0" y="6318250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square" lIns="504000" tIns="180000" anchor="t">
            <a:noAutofit/>
          </a:bodyPr>
          <a:lstStyle>
            <a:lvl1pPr marL="0" indent="0">
              <a:buFontTx/>
              <a:buNone/>
              <a:defRPr sz="2000" b="1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sv-SE" dirty="0" smtClean="0"/>
              <a:t>Montera en bild genom att klicka på bildsymbolen i mitten</a:t>
            </a:r>
            <a:endParaRPr lang="sv-SE" dirty="0"/>
          </a:p>
        </p:txBody>
      </p:sp>
      <p:sp>
        <p:nvSpPr>
          <p:cNvPr id="3" name="Platshållare för text 1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1883735" cy="6216428"/>
          </a:xfrm>
        </p:spPr>
        <p:txBody>
          <a:bodyPr vert="eaVert"/>
          <a:lstStyle>
            <a:lvl1pPr marL="177800" indent="-177800">
              <a:defRPr/>
            </a:lvl1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title" orient="vert" hasCustomPrompt="1"/>
          </p:nvPr>
        </p:nvSpPr>
        <p:spPr>
          <a:xfrm>
            <a:off x="3051177" y="368300"/>
            <a:ext cx="1142114" cy="6213253"/>
          </a:xfrm>
        </p:spPr>
        <p:txBody>
          <a:bodyPr vert="eaVert"/>
          <a:lstStyle/>
          <a:p>
            <a:r>
              <a:rPr lang="sv-SE" dirty="0" smtClean="0"/>
              <a:t>Skriv in en rubrik här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522984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. Kapitelsida*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tshållare för bild 1">
            <a:extLst>
              <a:ext uri="{FF2B5EF4-FFF2-40B4-BE49-F238E27FC236}">
                <a16:creationId xmlns:a16="http://schemas.microsoft.com/office/drawing/2014/main" id="{4E60C708-3500-4C5D-BD00-B03A03CDF75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07342" y="1916113"/>
            <a:ext cx="12084658" cy="4321176"/>
          </a:xfrm>
          <a:custGeom>
            <a:avLst/>
            <a:gdLst>
              <a:gd name="connsiteX0" fmla="*/ 0 w 12192000"/>
              <a:gd name="connsiteY0" fmla="*/ 0 h 6318250"/>
              <a:gd name="connsiteX1" fmla="*/ 10967275 w 12192000"/>
              <a:gd name="connsiteY1" fmla="*/ 0 h 6318250"/>
              <a:gd name="connsiteX2" fmla="*/ 10967275 w 12192000"/>
              <a:gd name="connsiteY2" fmla="*/ 174625 h 6318250"/>
              <a:gd name="connsiteX3" fmla="*/ 11471275 w 12192000"/>
              <a:gd name="connsiteY3" fmla="*/ 174625 h 6318250"/>
              <a:gd name="connsiteX4" fmla="*/ 11471275 w 12192000"/>
              <a:gd name="connsiteY4" fmla="*/ 0 h 6318250"/>
              <a:gd name="connsiteX5" fmla="*/ 12192000 w 12192000"/>
              <a:gd name="connsiteY5" fmla="*/ 0 h 6318250"/>
              <a:gd name="connsiteX6" fmla="*/ 12192000 w 12192000"/>
              <a:gd name="connsiteY6" fmla="*/ 6318250 h 6318250"/>
              <a:gd name="connsiteX7" fmla="*/ 0 w 12192000"/>
              <a:gd name="connsiteY7" fmla="*/ 6318250 h 6318250"/>
              <a:gd name="connsiteX0" fmla="*/ 0 w 12192000"/>
              <a:gd name="connsiteY0" fmla="*/ 0 h 6318250"/>
              <a:gd name="connsiteX1" fmla="*/ 10967275 w 12192000"/>
              <a:gd name="connsiteY1" fmla="*/ 0 h 6318250"/>
              <a:gd name="connsiteX2" fmla="*/ 11471275 w 12192000"/>
              <a:gd name="connsiteY2" fmla="*/ 174625 h 6318250"/>
              <a:gd name="connsiteX3" fmla="*/ 11471275 w 12192000"/>
              <a:gd name="connsiteY3" fmla="*/ 0 h 6318250"/>
              <a:gd name="connsiteX4" fmla="*/ 12192000 w 12192000"/>
              <a:gd name="connsiteY4" fmla="*/ 0 h 6318250"/>
              <a:gd name="connsiteX5" fmla="*/ 12192000 w 12192000"/>
              <a:gd name="connsiteY5" fmla="*/ 6318250 h 6318250"/>
              <a:gd name="connsiteX6" fmla="*/ 0 w 12192000"/>
              <a:gd name="connsiteY6" fmla="*/ 6318250 h 6318250"/>
              <a:gd name="connsiteX7" fmla="*/ 0 w 12192000"/>
              <a:gd name="connsiteY7" fmla="*/ 0 h 6318250"/>
              <a:gd name="connsiteX0" fmla="*/ 0 w 12192000"/>
              <a:gd name="connsiteY0" fmla="*/ 0 h 6318250"/>
              <a:gd name="connsiteX1" fmla="*/ 11471275 w 12192000"/>
              <a:gd name="connsiteY1" fmla="*/ 174625 h 6318250"/>
              <a:gd name="connsiteX2" fmla="*/ 11471275 w 12192000"/>
              <a:gd name="connsiteY2" fmla="*/ 0 h 6318250"/>
              <a:gd name="connsiteX3" fmla="*/ 12192000 w 12192000"/>
              <a:gd name="connsiteY3" fmla="*/ 0 h 6318250"/>
              <a:gd name="connsiteX4" fmla="*/ 12192000 w 12192000"/>
              <a:gd name="connsiteY4" fmla="*/ 6318250 h 6318250"/>
              <a:gd name="connsiteX5" fmla="*/ 0 w 12192000"/>
              <a:gd name="connsiteY5" fmla="*/ 6318250 h 6318250"/>
              <a:gd name="connsiteX6" fmla="*/ 0 w 12192000"/>
              <a:gd name="connsiteY6" fmla="*/ 0 h 6318250"/>
              <a:gd name="connsiteX0" fmla="*/ 0 w 12192000"/>
              <a:gd name="connsiteY0" fmla="*/ 0 h 6318250"/>
              <a:gd name="connsiteX1" fmla="*/ 11471275 w 12192000"/>
              <a:gd name="connsiteY1" fmla="*/ 0 h 6318250"/>
              <a:gd name="connsiteX2" fmla="*/ 12192000 w 12192000"/>
              <a:gd name="connsiteY2" fmla="*/ 0 h 6318250"/>
              <a:gd name="connsiteX3" fmla="*/ 12192000 w 12192000"/>
              <a:gd name="connsiteY3" fmla="*/ 6318250 h 6318250"/>
              <a:gd name="connsiteX4" fmla="*/ 0 w 12192000"/>
              <a:gd name="connsiteY4" fmla="*/ 6318250 h 6318250"/>
              <a:gd name="connsiteX5" fmla="*/ 0 w 12192000"/>
              <a:gd name="connsiteY5" fmla="*/ 0 h 6318250"/>
              <a:gd name="connsiteX0" fmla="*/ 0 w 12192000"/>
              <a:gd name="connsiteY0" fmla="*/ 0 h 6318250"/>
              <a:gd name="connsiteX1" fmla="*/ 12192000 w 12192000"/>
              <a:gd name="connsiteY1" fmla="*/ 0 h 6318250"/>
              <a:gd name="connsiteX2" fmla="*/ 12192000 w 12192000"/>
              <a:gd name="connsiteY2" fmla="*/ 6318250 h 6318250"/>
              <a:gd name="connsiteX3" fmla="*/ 0 w 12192000"/>
              <a:gd name="connsiteY3" fmla="*/ 6318250 h 6318250"/>
              <a:gd name="connsiteX4" fmla="*/ 0 w 12192000"/>
              <a:gd name="connsiteY4" fmla="*/ 0 h 6318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6318250">
                <a:moveTo>
                  <a:pt x="0" y="0"/>
                </a:moveTo>
                <a:lnTo>
                  <a:pt x="12192000" y="0"/>
                </a:lnTo>
                <a:lnTo>
                  <a:pt x="12192000" y="6318250"/>
                </a:lnTo>
                <a:lnTo>
                  <a:pt x="0" y="6318250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square" lIns="504000" tIns="180000" anchor="t">
            <a:noAutofit/>
          </a:bodyPr>
          <a:lstStyle>
            <a:lvl1pPr marL="0" indent="0">
              <a:buFontTx/>
              <a:buNone/>
              <a:defRPr sz="1800" b="1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sv-SE" dirty="0" smtClean="0"/>
              <a:t>Montera en bild genom att klicka på bildsymbolen i mitten</a:t>
            </a:r>
            <a:endParaRPr lang="sv-SE" dirty="0"/>
          </a:p>
        </p:txBody>
      </p:sp>
      <p:sp>
        <p:nvSpPr>
          <p:cNvPr id="3" name="Platshållare för text 1"/>
          <p:cNvSpPr>
            <a:spLocks noGrp="1"/>
          </p:cNvSpPr>
          <p:nvPr>
            <p:ph type="body" idx="1" hasCustomPrompt="1"/>
          </p:nvPr>
        </p:nvSpPr>
        <p:spPr>
          <a:xfrm>
            <a:off x="7535863" y="368300"/>
            <a:ext cx="4032250" cy="1260475"/>
          </a:xfrm>
        </p:spPr>
        <p:txBody>
          <a:bodyPr bIns="72000" anchor="b">
            <a:normAutofit/>
          </a:bodyPr>
          <a:lstStyle>
            <a:lvl1pPr marL="0" indent="0" algn="r">
              <a:buNone/>
              <a:defRPr sz="2000" b="0" baseline="0">
                <a:solidFill>
                  <a:schemeClr val="accent3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 smtClean="0"/>
              <a:t>Skriv en ingress här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23888" y="368300"/>
            <a:ext cx="6551612" cy="1260475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sv-SE" dirty="0" smtClean="0"/>
              <a:t>Skriv in en rubrik här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4727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. 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tshållare för bild 1"/>
          <p:cNvSpPr>
            <a:spLocks noGrp="1"/>
          </p:cNvSpPr>
          <p:nvPr>
            <p:ph type="pic" sz="quarter" idx="39" hasCustomPrompt="1"/>
          </p:nvPr>
        </p:nvSpPr>
        <p:spPr>
          <a:xfrm>
            <a:off x="6096000" y="6453188"/>
            <a:ext cx="6096000" cy="40481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sv-SE" dirty="0" smtClean="0"/>
              <a:t>Använder du bara en sida kan du dra upp bildhållaren och placera en bild här</a:t>
            </a:r>
          </a:p>
        </p:txBody>
      </p:sp>
      <p:sp>
        <p:nvSpPr>
          <p:cNvPr id="96" name="Platshållare nummer 12"/>
          <p:cNvSpPr>
            <a:spLocks noGrp="1"/>
          </p:cNvSpPr>
          <p:nvPr>
            <p:ph type="body" sz="quarter" idx="27" hasCustomPrompt="1"/>
          </p:nvPr>
        </p:nvSpPr>
        <p:spPr>
          <a:xfrm>
            <a:off x="6354352" y="5420222"/>
            <a:ext cx="540000" cy="540000"/>
          </a:xfrm>
          <a:solidFill>
            <a:schemeClr val="accent1"/>
          </a:solidFill>
        </p:spPr>
        <p:txBody>
          <a:bodyPr lIns="36000" tIns="72000" rIns="36000" bIns="36000" anchor="ctr"/>
          <a:lstStyle>
            <a:lvl1pPr marL="0" indent="0" algn="ctr">
              <a:buNone/>
              <a:defRPr>
                <a:solidFill>
                  <a:schemeClr val="bg1"/>
                </a:solidFill>
                <a:latin typeface="+mj-lt"/>
              </a:defRPr>
            </a:lvl1pPr>
            <a:lvl2pPr marL="0" indent="0" algn="ctr">
              <a:buNone/>
              <a:defRPr sz="1600">
                <a:solidFill>
                  <a:schemeClr val="bg1"/>
                </a:solidFill>
                <a:latin typeface="+mn-lt"/>
              </a:defRPr>
            </a:lvl2pPr>
            <a:lvl3pPr marL="0" indent="0" algn="ctr">
              <a:buNone/>
              <a:defRPr sz="2400">
                <a:solidFill>
                  <a:schemeClr val="tx1"/>
                </a:solidFill>
                <a:latin typeface="+mj-lt"/>
              </a:defRPr>
            </a:lvl3pPr>
            <a:lvl4pPr marL="0" indent="0" algn="ctr">
              <a:buNone/>
              <a:defRPr sz="1600">
                <a:latin typeface="+mn-lt"/>
              </a:defRPr>
            </a:lvl4pPr>
            <a:lvl5pPr marL="0" indent="0" algn="ctr">
              <a:buNone/>
              <a:defRPr sz="2400">
                <a:solidFill>
                  <a:schemeClr val="accent1"/>
                </a:solidFill>
              </a:defRPr>
            </a:lvl5pPr>
          </a:lstStyle>
          <a:p>
            <a:pPr lvl="0"/>
            <a:r>
              <a:rPr lang="sv-SE" dirty="0" smtClean="0"/>
              <a:t>#</a:t>
            </a:r>
          </a:p>
          <a:p>
            <a:pPr lvl="1"/>
            <a:r>
              <a:rPr lang="sv-SE" dirty="0" smtClean="0"/>
              <a:t>#</a:t>
            </a:r>
          </a:p>
          <a:p>
            <a:pPr lvl="2"/>
            <a:r>
              <a:rPr lang="sv-SE" dirty="0" smtClean="0"/>
              <a:t>#</a:t>
            </a:r>
          </a:p>
          <a:p>
            <a:pPr lvl="3"/>
            <a:r>
              <a:rPr lang="sv-SE" dirty="0" smtClean="0"/>
              <a:t>#</a:t>
            </a:r>
          </a:p>
          <a:p>
            <a:pPr lvl="4"/>
            <a:r>
              <a:rPr lang="sv-SE" dirty="0" smtClean="0"/>
              <a:t>#</a:t>
            </a:r>
            <a:endParaRPr lang="sv-SE" dirty="0"/>
          </a:p>
        </p:txBody>
      </p:sp>
      <p:sp>
        <p:nvSpPr>
          <p:cNvPr id="97" name="Platshållare nummer 11"/>
          <p:cNvSpPr>
            <a:spLocks noGrp="1"/>
          </p:cNvSpPr>
          <p:nvPr>
            <p:ph type="body" sz="quarter" idx="28" hasCustomPrompt="1"/>
          </p:nvPr>
        </p:nvSpPr>
        <p:spPr>
          <a:xfrm>
            <a:off x="6348413" y="4791474"/>
            <a:ext cx="540000" cy="540000"/>
          </a:xfrm>
          <a:solidFill>
            <a:schemeClr val="accent1"/>
          </a:solidFill>
        </p:spPr>
        <p:txBody>
          <a:bodyPr lIns="36000" tIns="72000" rIns="36000" bIns="36000" anchor="ctr"/>
          <a:lstStyle>
            <a:lvl1pPr marL="0" indent="0" algn="ctr">
              <a:buNone/>
              <a:defRPr>
                <a:solidFill>
                  <a:schemeClr val="bg1"/>
                </a:solidFill>
                <a:latin typeface="+mj-lt"/>
              </a:defRPr>
            </a:lvl1pPr>
            <a:lvl2pPr marL="0" indent="0" algn="ctr">
              <a:buNone/>
              <a:defRPr sz="1600">
                <a:solidFill>
                  <a:schemeClr val="bg1"/>
                </a:solidFill>
                <a:latin typeface="+mn-lt"/>
              </a:defRPr>
            </a:lvl2pPr>
            <a:lvl3pPr marL="0" indent="0" algn="ctr">
              <a:buNone/>
              <a:defRPr sz="2400">
                <a:solidFill>
                  <a:schemeClr val="tx1"/>
                </a:solidFill>
                <a:latin typeface="+mj-lt"/>
              </a:defRPr>
            </a:lvl3pPr>
            <a:lvl4pPr marL="0" indent="0" algn="ctr">
              <a:buNone/>
              <a:defRPr sz="1600">
                <a:latin typeface="+mn-lt"/>
              </a:defRPr>
            </a:lvl4pPr>
            <a:lvl5pPr marL="0" indent="0" algn="ctr">
              <a:buNone/>
              <a:defRPr sz="2400">
                <a:solidFill>
                  <a:schemeClr val="accent1"/>
                </a:solidFill>
              </a:defRPr>
            </a:lvl5pPr>
          </a:lstStyle>
          <a:p>
            <a:pPr lvl="0"/>
            <a:r>
              <a:rPr lang="sv-SE" dirty="0" smtClean="0"/>
              <a:t>#</a:t>
            </a:r>
          </a:p>
          <a:p>
            <a:pPr lvl="1"/>
            <a:r>
              <a:rPr lang="sv-SE" dirty="0" smtClean="0"/>
              <a:t>#</a:t>
            </a:r>
          </a:p>
          <a:p>
            <a:pPr lvl="2"/>
            <a:r>
              <a:rPr lang="sv-SE" dirty="0" smtClean="0"/>
              <a:t>#</a:t>
            </a:r>
          </a:p>
          <a:p>
            <a:pPr lvl="3"/>
            <a:r>
              <a:rPr lang="sv-SE" dirty="0" smtClean="0"/>
              <a:t>#</a:t>
            </a:r>
          </a:p>
          <a:p>
            <a:pPr lvl="4"/>
            <a:r>
              <a:rPr lang="sv-SE" dirty="0" smtClean="0"/>
              <a:t>#</a:t>
            </a:r>
            <a:endParaRPr lang="sv-SE" dirty="0"/>
          </a:p>
        </p:txBody>
      </p:sp>
      <p:sp>
        <p:nvSpPr>
          <p:cNvPr id="98" name="Platshållare nummer 10"/>
          <p:cNvSpPr>
            <a:spLocks noGrp="1"/>
          </p:cNvSpPr>
          <p:nvPr>
            <p:ph type="body" sz="quarter" idx="29" hasCustomPrompt="1"/>
          </p:nvPr>
        </p:nvSpPr>
        <p:spPr>
          <a:xfrm>
            <a:off x="6348413" y="4162724"/>
            <a:ext cx="540000" cy="540000"/>
          </a:xfrm>
          <a:solidFill>
            <a:schemeClr val="accent1"/>
          </a:solidFill>
        </p:spPr>
        <p:txBody>
          <a:bodyPr lIns="36000" tIns="72000" rIns="36000" bIns="36000" anchor="ctr"/>
          <a:lstStyle>
            <a:lvl1pPr marL="0" indent="0" algn="ctr">
              <a:buNone/>
              <a:defRPr>
                <a:solidFill>
                  <a:schemeClr val="bg1"/>
                </a:solidFill>
                <a:latin typeface="+mj-lt"/>
              </a:defRPr>
            </a:lvl1pPr>
            <a:lvl2pPr marL="0" indent="0" algn="ctr">
              <a:buNone/>
              <a:defRPr sz="1600">
                <a:solidFill>
                  <a:schemeClr val="bg1"/>
                </a:solidFill>
                <a:latin typeface="+mn-lt"/>
              </a:defRPr>
            </a:lvl2pPr>
            <a:lvl3pPr marL="0" indent="0" algn="ctr">
              <a:buNone/>
              <a:defRPr sz="2400">
                <a:solidFill>
                  <a:schemeClr val="tx1"/>
                </a:solidFill>
                <a:latin typeface="+mj-lt"/>
              </a:defRPr>
            </a:lvl3pPr>
            <a:lvl4pPr marL="0" indent="0" algn="ctr">
              <a:buNone/>
              <a:defRPr sz="1600">
                <a:latin typeface="+mn-lt"/>
              </a:defRPr>
            </a:lvl4pPr>
            <a:lvl5pPr marL="0" indent="0" algn="ctr">
              <a:buNone/>
              <a:defRPr sz="2400">
                <a:solidFill>
                  <a:schemeClr val="accent1"/>
                </a:solidFill>
              </a:defRPr>
            </a:lvl5pPr>
          </a:lstStyle>
          <a:p>
            <a:pPr lvl="0"/>
            <a:r>
              <a:rPr lang="sv-SE" dirty="0" smtClean="0"/>
              <a:t>#</a:t>
            </a:r>
          </a:p>
          <a:p>
            <a:pPr lvl="1"/>
            <a:r>
              <a:rPr lang="sv-SE" dirty="0" smtClean="0"/>
              <a:t>#</a:t>
            </a:r>
          </a:p>
          <a:p>
            <a:pPr lvl="2"/>
            <a:r>
              <a:rPr lang="sv-SE" dirty="0" smtClean="0"/>
              <a:t>#</a:t>
            </a:r>
          </a:p>
          <a:p>
            <a:pPr lvl="3"/>
            <a:r>
              <a:rPr lang="sv-SE" dirty="0" smtClean="0"/>
              <a:t>#</a:t>
            </a:r>
          </a:p>
          <a:p>
            <a:pPr lvl="4"/>
            <a:r>
              <a:rPr lang="sv-SE" dirty="0" smtClean="0"/>
              <a:t>#</a:t>
            </a:r>
            <a:endParaRPr lang="sv-SE" dirty="0"/>
          </a:p>
        </p:txBody>
      </p:sp>
      <p:sp>
        <p:nvSpPr>
          <p:cNvPr id="99" name="Platshållare nummer 9"/>
          <p:cNvSpPr>
            <a:spLocks noGrp="1"/>
          </p:cNvSpPr>
          <p:nvPr>
            <p:ph type="body" sz="quarter" idx="30" hasCustomPrompt="1"/>
          </p:nvPr>
        </p:nvSpPr>
        <p:spPr>
          <a:xfrm>
            <a:off x="6348413" y="3533974"/>
            <a:ext cx="540000" cy="540000"/>
          </a:xfrm>
          <a:solidFill>
            <a:schemeClr val="accent1"/>
          </a:solidFill>
        </p:spPr>
        <p:txBody>
          <a:bodyPr lIns="36000" tIns="72000" rIns="36000" bIns="36000" anchor="ctr"/>
          <a:lstStyle>
            <a:lvl1pPr marL="0" indent="0" algn="ctr">
              <a:buNone/>
              <a:defRPr>
                <a:solidFill>
                  <a:schemeClr val="bg1"/>
                </a:solidFill>
                <a:latin typeface="+mj-lt"/>
              </a:defRPr>
            </a:lvl1pPr>
            <a:lvl2pPr marL="0" indent="0" algn="ctr">
              <a:buNone/>
              <a:defRPr sz="1600">
                <a:solidFill>
                  <a:schemeClr val="bg1"/>
                </a:solidFill>
                <a:latin typeface="+mn-lt"/>
              </a:defRPr>
            </a:lvl2pPr>
            <a:lvl3pPr marL="0" indent="0" algn="ctr">
              <a:buNone/>
              <a:defRPr sz="2400">
                <a:solidFill>
                  <a:schemeClr val="tx1"/>
                </a:solidFill>
                <a:latin typeface="+mj-lt"/>
              </a:defRPr>
            </a:lvl3pPr>
            <a:lvl4pPr marL="0" indent="0" algn="ctr">
              <a:buNone/>
              <a:defRPr sz="1600">
                <a:latin typeface="+mn-lt"/>
              </a:defRPr>
            </a:lvl4pPr>
            <a:lvl5pPr marL="0" indent="0" algn="ctr">
              <a:buNone/>
              <a:defRPr sz="2400">
                <a:solidFill>
                  <a:schemeClr val="accent1"/>
                </a:solidFill>
              </a:defRPr>
            </a:lvl5pPr>
          </a:lstStyle>
          <a:p>
            <a:pPr lvl="0"/>
            <a:r>
              <a:rPr lang="sv-SE" dirty="0" smtClean="0"/>
              <a:t>#</a:t>
            </a:r>
          </a:p>
          <a:p>
            <a:pPr lvl="1"/>
            <a:r>
              <a:rPr lang="sv-SE" dirty="0" smtClean="0"/>
              <a:t>#</a:t>
            </a:r>
          </a:p>
          <a:p>
            <a:pPr lvl="2"/>
            <a:r>
              <a:rPr lang="sv-SE" dirty="0" smtClean="0"/>
              <a:t>#</a:t>
            </a:r>
          </a:p>
          <a:p>
            <a:pPr lvl="3"/>
            <a:r>
              <a:rPr lang="sv-SE" dirty="0" smtClean="0"/>
              <a:t>#</a:t>
            </a:r>
          </a:p>
          <a:p>
            <a:pPr lvl="4"/>
            <a:r>
              <a:rPr lang="sv-SE" dirty="0" smtClean="0"/>
              <a:t>#</a:t>
            </a:r>
            <a:endParaRPr lang="sv-SE" dirty="0"/>
          </a:p>
        </p:txBody>
      </p:sp>
      <p:sp>
        <p:nvSpPr>
          <p:cNvPr id="100" name="Platshållare nummer 8"/>
          <p:cNvSpPr>
            <a:spLocks noGrp="1"/>
          </p:cNvSpPr>
          <p:nvPr>
            <p:ph type="body" sz="quarter" idx="31" hasCustomPrompt="1"/>
          </p:nvPr>
        </p:nvSpPr>
        <p:spPr>
          <a:xfrm>
            <a:off x="6348413" y="2905224"/>
            <a:ext cx="540000" cy="540000"/>
          </a:xfrm>
          <a:solidFill>
            <a:schemeClr val="accent1"/>
          </a:solidFill>
        </p:spPr>
        <p:txBody>
          <a:bodyPr lIns="36000" tIns="72000" rIns="36000" bIns="36000" anchor="ctr"/>
          <a:lstStyle>
            <a:lvl1pPr marL="0" indent="0" algn="ctr">
              <a:buNone/>
              <a:defRPr>
                <a:solidFill>
                  <a:schemeClr val="bg1"/>
                </a:solidFill>
                <a:latin typeface="+mj-lt"/>
              </a:defRPr>
            </a:lvl1pPr>
            <a:lvl2pPr marL="0" indent="0" algn="ctr">
              <a:buNone/>
              <a:defRPr sz="1600">
                <a:solidFill>
                  <a:schemeClr val="bg1"/>
                </a:solidFill>
                <a:latin typeface="+mn-lt"/>
              </a:defRPr>
            </a:lvl2pPr>
            <a:lvl3pPr marL="0" indent="0" algn="ctr">
              <a:buNone/>
              <a:defRPr sz="2400">
                <a:solidFill>
                  <a:schemeClr val="tx1"/>
                </a:solidFill>
                <a:latin typeface="+mj-lt"/>
              </a:defRPr>
            </a:lvl3pPr>
            <a:lvl4pPr marL="0" indent="0" algn="ctr">
              <a:buNone/>
              <a:defRPr sz="1600">
                <a:latin typeface="+mn-lt"/>
              </a:defRPr>
            </a:lvl4pPr>
            <a:lvl5pPr marL="0" indent="0" algn="ctr">
              <a:buNone/>
              <a:defRPr sz="2400">
                <a:solidFill>
                  <a:schemeClr val="accent1"/>
                </a:solidFill>
              </a:defRPr>
            </a:lvl5pPr>
          </a:lstStyle>
          <a:p>
            <a:pPr lvl="0"/>
            <a:r>
              <a:rPr lang="sv-SE" dirty="0" smtClean="0"/>
              <a:t>#</a:t>
            </a:r>
          </a:p>
          <a:p>
            <a:pPr lvl="1"/>
            <a:r>
              <a:rPr lang="sv-SE" dirty="0" smtClean="0"/>
              <a:t>#</a:t>
            </a:r>
          </a:p>
          <a:p>
            <a:pPr lvl="2"/>
            <a:r>
              <a:rPr lang="sv-SE" dirty="0" smtClean="0"/>
              <a:t>#</a:t>
            </a:r>
          </a:p>
          <a:p>
            <a:pPr lvl="3"/>
            <a:r>
              <a:rPr lang="sv-SE" dirty="0" smtClean="0"/>
              <a:t>#</a:t>
            </a:r>
          </a:p>
          <a:p>
            <a:pPr lvl="4"/>
            <a:r>
              <a:rPr lang="sv-SE" dirty="0" smtClean="0"/>
              <a:t>#</a:t>
            </a:r>
            <a:endParaRPr lang="sv-SE" dirty="0"/>
          </a:p>
        </p:txBody>
      </p:sp>
      <p:sp>
        <p:nvSpPr>
          <p:cNvPr id="101" name="Platshållare nummer 7"/>
          <p:cNvSpPr>
            <a:spLocks noGrp="1"/>
          </p:cNvSpPr>
          <p:nvPr>
            <p:ph type="body" sz="quarter" idx="32" hasCustomPrompt="1"/>
          </p:nvPr>
        </p:nvSpPr>
        <p:spPr>
          <a:xfrm>
            <a:off x="6348413" y="2276474"/>
            <a:ext cx="540000" cy="540000"/>
          </a:xfrm>
          <a:solidFill>
            <a:schemeClr val="accent1"/>
          </a:solidFill>
        </p:spPr>
        <p:txBody>
          <a:bodyPr lIns="36000" tIns="72000" rIns="36000" bIns="36000" anchor="ctr"/>
          <a:lstStyle>
            <a:lvl1pPr marL="0" indent="0" algn="ctr">
              <a:buNone/>
              <a:defRPr>
                <a:solidFill>
                  <a:schemeClr val="bg1"/>
                </a:solidFill>
                <a:latin typeface="+mj-lt"/>
              </a:defRPr>
            </a:lvl1pPr>
            <a:lvl2pPr marL="0" indent="0" algn="ctr">
              <a:buNone/>
              <a:defRPr sz="1600">
                <a:solidFill>
                  <a:schemeClr val="bg1"/>
                </a:solidFill>
                <a:latin typeface="+mn-lt"/>
              </a:defRPr>
            </a:lvl2pPr>
            <a:lvl3pPr marL="0" indent="0" algn="ctr">
              <a:buNone/>
              <a:defRPr sz="2400">
                <a:solidFill>
                  <a:schemeClr val="tx1"/>
                </a:solidFill>
                <a:latin typeface="+mj-lt"/>
              </a:defRPr>
            </a:lvl3pPr>
            <a:lvl4pPr marL="0" indent="0" algn="ctr">
              <a:buNone/>
              <a:defRPr sz="1600">
                <a:latin typeface="+mn-lt"/>
              </a:defRPr>
            </a:lvl4pPr>
            <a:lvl5pPr marL="0" indent="0" algn="ctr">
              <a:buNone/>
              <a:defRPr sz="2400">
                <a:solidFill>
                  <a:schemeClr val="accent1"/>
                </a:solidFill>
              </a:defRPr>
            </a:lvl5pPr>
          </a:lstStyle>
          <a:p>
            <a:pPr lvl="0"/>
            <a:r>
              <a:rPr lang="sv-SE" dirty="0" smtClean="0"/>
              <a:t>#</a:t>
            </a:r>
          </a:p>
          <a:p>
            <a:pPr lvl="1"/>
            <a:r>
              <a:rPr lang="sv-SE" dirty="0" smtClean="0"/>
              <a:t>#</a:t>
            </a:r>
          </a:p>
          <a:p>
            <a:pPr lvl="2"/>
            <a:r>
              <a:rPr lang="sv-SE" dirty="0" smtClean="0"/>
              <a:t>#</a:t>
            </a:r>
          </a:p>
          <a:p>
            <a:pPr lvl="3"/>
            <a:r>
              <a:rPr lang="sv-SE" dirty="0" smtClean="0"/>
              <a:t>#</a:t>
            </a:r>
          </a:p>
          <a:p>
            <a:pPr lvl="4"/>
            <a:r>
              <a:rPr lang="sv-SE" dirty="0" smtClean="0"/>
              <a:t>#</a:t>
            </a:r>
            <a:endParaRPr lang="sv-SE" dirty="0"/>
          </a:p>
        </p:txBody>
      </p:sp>
      <p:sp>
        <p:nvSpPr>
          <p:cNvPr id="94" name="Platshållare nummer 6"/>
          <p:cNvSpPr>
            <a:spLocks noGrp="1"/>
          </p:cNvSpPr>
          <p:nvPr>
            <p:ph type="body" sz="quarter" idx="26" hasCustomPrompt="1"/>
          </p:nvPr>
        </p:nvSpPr>
        <p:spPr>
          <a:xfrm>
            <a:off x="638941" y="5420222"/>
            <a:ext cx="540000" cy="540000"/>
          </a:xfrm>
          <a:solidFill>
            <a:schemeClr val="accent1"/>
          </a:solidFill>
        </p:spPr>
        <p:txBody>
          <a:bodyPr lIns="36000" tIns="72000" rIns="36000" bIns="36000" anchor="ctr"/>
          <a:lstStyle>
            <a:lvl1pPr marL="0" indent="0" algn="ctr">
              <a:buNone/>
              <a:defRPr>
                <a:solidFill>
                  <a:schemeClr val="bg1"/>
                </a:solidFill>
                <a:latin typeface="+mj-lt"/>
              </a:defRPr>
            </a:lvl1pPr>
            <a:lvl2pPr marL="0" indent="0" algn="ctr">
              <a:buNone/>
              <a:defRPr sz="1600">
                <a:solidFill>
                  <a:schemeClr val="bg1"/>
                </a:solidFill>
                <a:latin typeface="+mn-lt"/>
              </a:defRPr>
            </a:lvl2pPr>
            <a:lvl3pPr marL="0" indent="0" algn="ctr">
              <a:buNone/>
              <a:defRPr sz="2400">
                <a:solidFill>
                  <a:schemeClr val="tx1"/>
                </a:solidFill>
                <a:latin typeface="+mj-lt"/>
              </a:defRPr>
            </a:lvl3pPr>
            <a:lvl4pPr marL="0" indent="0" algn="ctr">
              <a:buNone/>
              <a:defRPr sz="1600">
                <a:latin typeface="+mn-lt"/>
              </a:defRPr>
            </a:lvl4pPr>
            <a:lvl5pPr marL="0" indent="0" algn="ctr">
              <a:buNone/>
              <a:defRPr sz="2400">
                <a:solidFill>
                  <a:schemeClr val="accent1"/>
                </a:solidFill>
              </a:defRPr>
            </a:lvl5pPr>
          </a:lstStyle>
          <a:p>
            <a:pPr lvl="0"/>
            <a:r>
              <a:rPr lang="sv-SE" dirty="0" smtClean="0"/>
              <a:t>#</a:t>
            </a:r>
          </a:p>
          <a:p>
            <a:pPr lvl="1"/>
            <a:r>
              <a:rPr lang="sv-SE" dirty="0" smtClean="0"/>
              <a:t>#</a:t>
            </a:r>
          </a:p>
          <a:p>
            <a:pPr lvl="2"/>
            <a:r>
              <a:rPr lang="sv-SE" dirty="0" smtClean="0"/>
              <a:t>#</a:t>
            </a:r>
          </a:p>
          <a:p>
            <a:pPr lvl="3"/>
            <a:r>
              <a:rPr lang="sv-SE" dirty="0" smtClean="0"/>
              <a:t>#</a:t>
            </a:r>
          </a:p>
          <a:p>
            <a:pPr lvl="4"/>
            <a:r>
              <a:rPr lang="sv-SE" dirty="0" smtClean="0"/>
              <a:t>#</a:t>
            </a:r>
            <a:endParaRPr lang="sv-SE" dirty="0"/>
          </a:p>
        </p:txBody>
      </p:sp>
      <p:sp>
        <p:nvSpPr>
          <p:cNvPr id="93" name="Platshållare nummer 5"/>
          <p:cNvSpPr>
            <a:spLocks noGrp="1"/>
          </p:cNvSpPr>
          <p:nvPr>
            <p:ph type="body" sz="quarter" idx="25" hasCustomPrompt="1"/>
          </p:nvPr>
        </p:nvSpPr>
        <p:spPr>
          <a:xfrm>
            <a:off x="633002" y="4791474"/>
            <a:ext cx="540000" cy="540000"/>
          </a:xfrm>
          <a:solidFill>
            <a:schemeClr val="accent1"/>
          </a:solidFill>
        </p:spPr>
        <p:txBody>
          <a:bodyPr lIns="36000" tIns="72000" rIns="36000" bIns="36000" anchor="ctr"/>
          <a:lstStyle>
            <a:lvl1pPr marL="0" indent="0" algn="ctr">
              <a:buNone/>
              <a:defRPr>
                <a:solidFill>
                  <a:schemeClr val="bg1"/>
                </a:solidFill>
                <a:latin typeface="+mj-lt"/>
              </a:defRPr>
            </a:lvl1pPr>
            <a:lvl2pPr marL="0" indent="0" algn="ctr">
              <a:buNone/>
              <a:defRPr sz="1600">
                <a:solidFill>
                  <a:schemeClr val="bg1"/>
                </a:solidFill>
                <a:latin typeface="+mn-lt"/>
              </a:defRPr>
            </a:lvl2pPr>
            <a:lvl3pPr marL="0" indent="0" algn="ctr">
              <a:buNone/>
              <a:defRPr sz="2400">
                <a:solidFill>
                  <a:schemeClr val="tx1"/>
                </a:solidFill>
                <a:latin typeface="+mj-lt"/>
              </a:defRPr>
            </a:lvl3pPr>
            <a:lvl4pPr marL="0" indent="0" algn="ctr">
              <a:buNone/>
              <a:defRPr sz="1600">
                <a:latin typeface="+mn-lt"/>
              </a:defRPr>
            </a:lvl4pPr>
            <a:lvl5pPr marL="0" indent="0" algn="ctr">
              <a:buNone/>
              <a:defRPr sz="2400">
                <a:solidFill>
                  <a:schemeClr val="accent1"/>
                </a:solidFill>
              </a:defRPr>
            </a:lvl5pPr>
          </a:lstStyle>
          <a:p>
            <a:pPr lvl="0"/>
            <a:r>
              <a:rPr lang="sv-SE" dirty="0" smtClean="0"/>
              <a:t>#</a:t>
            </a:r>
          </a:p>
          <a:p>
            <a:pPr lvl="1"/>
            <a:r>
              <a:rPr lang="sv-SE" dirty="0" smtClean="0"/>
              <a:t>#</a:t>
            </a:r>
          </a:p>
          <a:p>
            <a:pPr lvl="2"/>
            <a:r>
              <a:rPr lang="sv-SE" dirty="0" smtClean="0"/>
              <a:t>#</a:t>
            </a:r>
          </a:p>
          <a:p>
            <a:pPr lvl="3"/>
            <a:r>
              <a:rPr lang="sv-SE" dirty="0" smtClean="0"/>
              <a:t>#</a:t>
            </a:r>
          </a:p>
          <a:p>
            <a:pPr lvl="4"/>
            <a:r>
              <a:rPr lang="sv-SE" dirty="0" smtClean="0"/>
              <a:t>#</a:t>
            </a:r>
            <a:endParaRPr lang="sv-SE" dirty="0"/>
          </a:p>
        </p:txBody>
      </p:sp>
      <p:sp>
        <p:nvSpPr>
          <p:cNvPr id="92" name="Platshållare numm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33002" y="4162724"/>
            <a:ext cx="540000" cy="540000"/>
          </a:xfrm>
          <a:solidFill>
            <a:schemeClr val="accent1"/>
          </a:solidFill>
        </p:spPr>
        <p:txBody>
          <a:bodyPr lIns="36000" tIns="72000" rIns="36000" bIns="36000" anchor="ctr"/>
          <a:lstStyle>
            <a:lvl1pPr marL="0" indent="0" algn="ctr">
              <a:buNone/>
              <a:defRPr>
                <a:solidFill>
                  <a:schemeClr val="bg1"/>
                </a:solidFill>
                <a:latin typeface="+mj-lt"/>
              </a:defRPr>
            </a:lvl1pPr>
            <a:lvl2pPr marL="0" indent="0" algn="ctr">
              <a:buNone/>
              <a:defRPr sz="1600">
                <a:solidFill>
                  <a:schemeClr val="bg1"/>
                </a:solidFill>
                <a:latin typeface="+mn-lt"/>
              </a:defRPr>
            </a:lvl2pPr>
            <a:lvl3pPr marL="0" indent="0" algn="ctr">
              <a:buNone/>
              <a:defRPr sz="2400">
                <a:solidFill>
                  <a:schemeClr val="tx1"/>
                </a:solidFill>
                <a:latin typeface="+mj-lt"/>
              </a:defRPr>
            </a:lvl3pPr>
            <a:lvl4pPr marL="0" indent="0" algn="ctr">
              <a:buNone/>
              <a:defRPr sz="1600">
                <a:latin typeface="+mn-lt"/>
              </a:defRPr>
            </a:lvl4pPr>
            <a:lvl5pPr marL="0" indent="0" algn="ctr">
              <a:buNone/>
              <a:defRPr sz="2400">
                <a:solidFill>
                  <a:schemeClr val="accent1"/>
                </a:solidFill>
              </a:defRPr>
            </a:lvl5pPr>
          </a:lstStyle>
          <a:p>
            <a:pPr lvl="0"/>
            <a:r>
              <a:rPr lang="sv-SE" dirty="0" smtClean="0"/>
              <a:t>#</a:t>
            </a:r>
          </a:p>
          <a:p>
            <a:pPr lvl="1"/>
            <a:r>
              <a:rPr lang="sv-SE" dirty="0" smtClean="0"/>
              <a:t>#</a:t>
            </a:r>
          </a:p>
          <a:p>
            <a:pPr lvl="2"/>
            <a:r>
              <a:rPr lang="sv-SE" dirty="0" smtClean="0"/>
              <a:t>#</a:t>
            </a:r>
          </a:p>
          <a:p>
            <a:pPr lvl="3"/>
            <a:r>
              <a:rPr lang="sv-SE" dirty="0" smtClean="0"/>
              <a:t>#</a:t>
            </a:r>
          </a:p>
          <a:p>
            <a:pPr lvl="4"/>
            <a:r>
              <a:rPr lang="sv-SE" dirty="0" smtClean="0"/>
              <a:t>#</a:t>
            </a:r>
            <a:endParaRPr lang="sv-SE" dirty="0"/>
          </a:p>
        </p:txBody>
      </p:sp>
      <p:sp>
        <p:nvSpPr>
          <p:cNvPr id="91" name="Platshållare nummer 3"/>
          <p:cNvSpPr>
            <a:spLocks noGrp="1"/>
          </p:cNvSpPr>
          <p:nvPr>
            <p:ph type="body" sz="quarter" idx="23" hasCustomPrompt="1"/>
          </p:nvPr>
        </p:nvSpPr>
        <p:spPr>
          <a:xfrm>
            <a:off x="633002" y="3533974"/>
            <a:ext cx="540000" cy="540000"/>
          </a:xfrm>
          <a:solidFill>
            <a:schemeClr val="accent1"/>
          </a:solidFill>
        </p:spPr>
        <p:txBody>
          <a:bodyPr lIns="36000" tIns="72000" rIns="36000" bIns="36000" anchor="ctr"/>
          <a:lstStyle>
            <a:lvl1pPr marL="0" indent="0" algn="ctr">
              <a:buNone/>
              <a:defRPr>
                <a:solidFill>
                  <a:schemeClr val="bg1"/>
                </a:solidFill>
                <a:latin typeface="+mj-lt"/>
              </a:defRPr>
            </a:lvl1pPr>
            <a:lvl2pPr marL="0" indent="0" algn="ctr">
              <a:buNone/>
              <a:defRPr sz="1600">
                <a:solidFill>
                  <a:schemeClr val="bg1"/>
                </a:solidFill>
                <a:latin typeface="+mn-lt"/>
              </a:defRPr>
            </a:lvl2pPr>
            <a:lvl3pPr marL="0" indent="0" algn="ctr">
              <a:buNone/>
              <a:defRPr sz="2400">
                <a:solidFill>
                  <a:schemeClr val="tx1"/>
                </a:solidFill>
                <a:latin typeface="+mj-lt"/>
              </a:defRPr>
            </a:lvl3pPr>
            <a:lvl4pPr marL="0" indent="0" algn="ctr">
              <a:buNone/>
              <a:defRPr sz="1600">
                <a:latin typeface="+mn-lt"/>
              </a:defRPr>
            </a:lvl4pPr>
            <a:lvl5pPr marL="0" indent="0" algn="ctr">
              <a:buNone/>
              <a:defRPr sz="2400">
                <a:solidFill>
                  <a:schemeClr val="accent1"/>
                </a:solidFill>
              </a:defRPr>
            </a:lvl5pPr>
          </a:lstStyle>
          <a:p>
            <a:pPr lvl="0"/>
            <a:r>
              <a:rPr lang="sv-SE" dirty="0" smtClean="0"/>
              <a:t>#</a:t>
            </a:r>
          </a:p>
          <a:p>
            <a:pPr lvl="1"/>
            <a:r>
              <a:rPr lang="sv-SE" dirty="0" smtClean="0"/>
              <a:t>#</a:t>
            </a:r>
          </a:p>
          <a:p>
            <a:pPr lvl="2"/>
            <a:r>
              <a:rPr lang="sv-SE" dirty="0" smtClean="0"/>
              <a:t>#</a:t>
            </a:r>
          </a:p>
          <a:p>
            <a:pPr lvl="3"/>
            <a:r>
              <a:rPr lang="sv-SE" dirty="0" smtClean="0"/>
              <a:t>#</a:t>
            </a:r>
          </a:p>
          <a:p>
            <a:pPr lvl="4"/>
            <a:r>
              <a:rPr lang="sv-SE" dirty="0" smtClean="0"/>
              <a:t>#</a:t>
            </a:r>
            <a:endParaRPr lang="sv-SE" dirty="0"/>
          </a:p>
        </p:txBody>
      </p:sp>
      <p:sp>
        <p:nvSpPr>
          <p:cNvPr id="90" name="Platshållare nummer 2"/>
          <p:cNvSpPr>
            <a:spLocks noGrp="1"/>
          </p:cNvSpPr>
          <p:nvPr>
            <p:ph type="body" sz="quarter" idx="22" hasCustomPrompt="1"/>
          </p:nvPr>
        </p:nvSpPr>
        <p:spPr>
          <a:xfrm>
            <a:off x="633002" y="2905224"/>
            <a:ext cx="540000" cy="540000"/>
          </a:xfrm>
          <a:solidFill>
            <a:schemeClr val="accent1"/>
          </a:solidFill>
        </p:spPr>
        <p:txBody>
          <a:bodyPr lIns="36000" tIns="72000" rIns="36000" bIns="36000" anchor="ctr"/>
          <a:lstStyle>
            <a:lvl1pPr marL="0" indent="0" algn="ctr">
              <a:buNone/>
              <a:defRPr>
                <a:solidFill>
                  <a:schemeClr val="bg1"/>
                </a:solidFill>
                <a:latin typeface="+mj-lt"/>
              </a:defRPr>
            </a:lvl1pPr>
            <a:lvl2pPr marL="0" indent="0" algn="ctr">
              <a:buNone/>
              <a:defRPr sz="1600">
                <a:solidFill>
                  <a:schemeClr val="bg1"/>
                </a:solidFill>
                <a:latin typeface="+mn-lt"/>
              </a:defRPr>
            </a:lvl2pPr>
            <a:lvl3pPr marL="0" indent="0" algn="ctr">
              <a:buNone/>
              <a:defRPr sz="2400">
                <a:solidFill>
                  <a:schemeClr val="tx1"/>
                </a:solidFill>
                <a:latin typeface="+mj-lt"/>
              </a:defRPr>
            </a:lvl3pPr>
            <a:lvl4pPr marL="0" indent="0" algn="ctr">
              <a:buNone/>
              <a:defRPr sz="1600">
                <a:latin typeface="+mn-lt"/>
              </a:defRPr>
            </a:lvl4pPr>
            <a:lvl5pPr marL="0" indent="0" algn="ctr">
              <a:buNone/>
              <a:defRPr sz="2400">
                <a:solidFill>
                  <a:schemeClr val="accent1"/>
                </a:solidFill>
              </a:defRPr>
            </a:lvl5pPr>
          </a:lstStyle>
          <a:p>
            <a:pPr lvl="0"/>
            <a:r>
              <a:rPr lang="sv-SE" dirty="0" smtClean="0"/>
              <a:t>#</a:t>
            </a:r>
          </a:p>
          <a:p>
            <a:pPr lvl="1"/>
            <a:r>
              <a:rPr lang="sv-SE" dirty="0" smtClean="0"/>
              <a:t>#</a:t>
            </a:r>
          </a:p>
          <a:p>
            <a:pPr lvl="2"/>
            <a:r>
              <a:rPr lang="sv-SE" dirty="0" smtClean="0"/>
              <a:t>#</a:t>
            </a:r>
          </a:p>
          <a:p>
            <a:pPr lvl="3"/>
            <a:r>
              <a:rPr lang="sv-SE" dirty="0" smtClean="0"/>
              <a:t>#</a:t>
            </a:r>
          </a:p>
          <a:p>
            <a:pPr lvl="4"/>
            <a:r>
              <a:rPr lang="sv-SE" dirty="0" smtClean="0"/>
              <a:t>#</a:t>
            </a:r>
            <a:endParaRPr lang="sv-SE" dirty="0"/>
          </a:p>
        </p:txBody>
      </p:sp>
      <p:sp>
        <p:nvSpPr>
          <p:cNvPr id="89" name="Platshållare nummer 1"/>
          <p:cNvSpPr>
            <a:spLocks noGrp="1"/>
          </p:cNvSpPr>
          <p:nvPr>
            <p:ph type="body" sz="quarter" idx="21" hasCustomPrompt="1"/>
          </p:nvPr>
        </p:nvSpPr>
        <p:spPr>
          <a:xfrm>
            <a:off x="633002" y="2276474"/>
            <a:ext cx="540000" cy="540000"/>
          </a:xfrm>
          <a:solidFill>
            <a:schemeClr val="accent1"/>
          </a:solidFill>
        </p:spPr>
        <p:txBody>
          <a:bodyPr lIns="36000" tIns="72000" rIns="36000" bIns="36000" anchor="ctr"/>
          <a:lstStyle>
            <a:lvl1pPr marL="0" indent="0" algn="ctr">
              <a:buNone/>
              <a:defRPr>
                <a:solidFill>
                  <a:schemeClr val="bg1"/>
                </a:solidFill>
                <a:latin typeface="+mj-lt"/>
              </a:defRPr>
            </a:lvl1pPr>
            <a:lvl2pPr marL="0" indent="0" algn="ctr">
              <a:buNone/>
              <a:defRPr sz="1600">
                <a:solidFill>
                  <a:schemeClr val="bg1"/>
                </a:solidFill>
                <a:latin typeface="+mn-lt"/>
              </a:defRPr>
            </a:lvl2pPr>
            <a:lvl3pPr marL="0" indent="0" algn="ctr">
              <a:buNone/>
              <a:defRPr sz="2400">
                <a:solidFill>
                  <a:schemeClr val="tx1"/>
                </a:solidFill>
                <a:latin typeface="+mj-lt"/>
              </a:defRPr>
            </a:lvl3pPr>
            <a:lvl4pPr marL="0" indent="0" algn="ctr">
              <a:buNone/>
              <a:defRPr sz="1600">
                <a:latin typeface="+mn-lt"/>
              </a:defRPr>
            </a:lvl4pPr>
            <a:lvl5pPr marL="0" indent="0" algn="ctr">
              <a:buNone/>
              <a:defRPr sz="2400">
                <a:solidFill>
                  <a:schemeClr val="accent1"/>
                </a:solidFill>
              </a:defRPr>
            </a:lvl5pPr>
          </a:lstStyle>
          <a:p>
            <a:pPr lvl="0"/>
            <a:r>
              <a:rPr lang="sv-SE" dirty="0" smtClean="0"/>
              <a:t>#</a:t>
            </a:r>
          </a:p>
          <a:p>
            <a:pPr lvl="1"/>
            <a:r>
              <a:rPr lang="sv-SE" dirty="0" smtClean="0"/>
              <a:t>#</a:t>
            </a:r>
          </a:p>
          <a:p>
            <a:pPr lvl="2"/>
            <a:r>
              <a:rPr lang="sv-SE" dirty="0" smtClean="0"/>
              <a:t>#</a:t>
            </a:r>
          </a:p>
          <a:p>
            <a:pPr lvl="3"/>
            <a:r>
              <a:rPr lang="sv-SE" dirty="0" smtClean="0"/>
              <a:t>#</a:t>
            </a:r>
          </a:p>
          <a:p>
            <a:pPr lvl="4"/>
            <a:r>
              <a:rPr lang="sv-SE" dirty="0" smtClean="0"/>
              <a:t>#</a:t>
            </a:r>
            <a:endParaRPr lang="sv-SE" dirty="0"/>
          </a:p>
        </p:txBody>
      </p:sp>
      <p:sp>
        <p:nvSpPr>
          <p:cNvPr id="102" name="Platshållare för text 13"/>
          <p:cNvSpPr>
            <a:spLocks noGrp="1"/>
          </p:cNvSpPr>
          <p:nvPr>
            <p:ph type="body" sz="quarter" idx="33" hasCustomPrompt="1"/>
          </p:nvPr>
        </p:nvSpPr>
        <p:spPr>
          <a:xfrm>
            <a:off x="7171236" y="5420222"/>
            <a:ext cx="4387763" cy="540000"/>
          </a:xfrm>
        </p:spPr>
        <p:txBody>
          <a:bodyPr anchor="ctr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 smtClean="0"/>
              <a:t>Redigera texten</a:t>
            </a:r>
          </a:p>
        </p:txBody>
      </p:sp>
      <p:sp>
        <p:nvSpPr>
          <p:cNvPr id="103" name="Platshållare för text 12"/>
          <p:cNvSpPr>
            <a:spLocks noGrp="1"/>
          </p:cNvSpPr>
          <p:nvPr>
            <p:ph type="body" sz="quarter" idx="34" hasCustomPrompt="1"/>
          </p:nvPr>
        </p:nvSpPr>
        <p:spPr>
          <a:xfrm>
            <a:off x="7171236" y="4791474"/>
            <a:ext cx="4387763" cy="540000"/>
          </a:xfrm>
        </p:spPr>
        <p:txBody>
          <a:bodyPr anchor="ctr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 smtClean="0"/>
              <a:t>Redigera texten</a:t>
            </a:r>
          </a:p>
        </p:txBody>
      </p:sp>
      <p:sp>
        <p:nvSpPr>
          <p:cNvPr id="104" name="Platshållare för text 11"/>
          <p:cNvSpPr>
            <a:spLocks noGrp="1"/>
          </p:cNvSpPr>
          <p:nvPr>
            <p:ph type="body" sz="quarter" idx="35" hasCustomPrompt="1"/>
          </p:nvPr>
        </p:nvSpPr>
        <p:spPr>
          <a:xfrm>
            <a:off x="7171236" y="4162724"/>
            <a:ext cx="4387763" cy="540000"/>
          </a:xfrm>
        </p:spPr>
        <p:txBody>
          <a:bodyPr anchor="ctr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 smtClean="0"/>
              <a:t>Redigera texten</a:t>
            </a:r>
          </a:p>
        </p:txBody>
      </p:sp>
      <p:sp>
        <p:nvSpPr>
          <p:cNvPr id="105" name="Platshållare för text 10"/>
          <p:cNvSpPr>
            <a:spLocks noGrp="1"/>
          </p:cNvSpPr>
          <p:nvPr>
            <p:ph type="body" sz="quarter" idx="36" hasCustomPrompt="1"/>
          </p:nvPr>
        </p:nvSpPr>
        <p:spPr>
          <a:xfrm>
            <a:off x="7171236" y="3533974"/>
            <a:ext cx="4387763" cy="540000"/>
          </a:xfrm>
        </p:spPr>
        <p:txBody>
          <a:bodyPr anchor="ctr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 smtClean="0"/>
              <a:t>Redigera texten</a:t>
            </a:r>
          </a:p>
        </p:txBody>
      </p:sp>
      <p:sp>
        <p:nvSpPr>
          <p:cNvPr id="106" name="Platshållare för text 9"/>
          <p:cNvSpPr>
            <a:spLocks noGrp="1"/>
          </p:cNvSpPr>
          <p:nvPr>
            <p:ph type="body" sz="quarter" idx="37" hasCustomPrompt="1"/>
          </p:nvPr>
        </p:nvSpPr>
        <p:spPr>
          <a:xfrm>
            <a:off x="7171236" y="2905224"/>
            <a:ext cx="4387763" cy="540000"/>
          </a:xfrm>
        </p:spPr>
        <p:txBody>
          <a:bodyPr anchor="ctr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 smtClean="0"/>
              <a:t>Redigera texten</a:t>
            </a:r>
          </a:p>
        </p:txBody>
      </p:sp>
      <p:sp>
        <p:nvSpPr>
          <p:cNvPr id="107" name="Platshållare för text 8"/>
          <p:cNvSpPr>
            <a:spLocks noGrp="1"/>
          </p:cNvSpPr>
          <p:nvPr>
            <p:ph type="body" sz="quarter" idx="38" hasCustomPrompt="1"/>
          </p:nvPr>
        </p:nvSpPr>
        <p:spPr>
          <a:xfrm>
            <a:off x="7171236" y="2276476"/>
            <a:ext cx="4387763" cy="539998"/>
          </a:xfrm>
        </p:spPr>
        <p:txBody>
          <a:bodyPr anchor="ctr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 smtClean="0"/>
              <a:t>Redigera texten</a:t>
            </a:r>
          </a:p>
        </p:txBody>
      </p:sp>
      <p:sp>
        <p:nvSpPr>
          <p:cNvPr id="77" name="Platshållare för text 7"/>
          <p:cNvSpPr>
            <a:spLocks noGrp="1"/>
          </p:cNvSpPr>
          <p:nvPr>
            <p:ph type="body" sz="quarter" idx="14" hasCustomPrompt="1"/>
          </p:nvPr>
        </p:nvSpPr>
        <p:spPr>
          <a:xfrm>
            <a:off x="1455825" y="5420222"/>
            <a:ext cx="4387763" cy="540000"/>
          </a:xfrm>
        </p:spPr>
        <p:txBody>
          <a:bodyPr anchor="ctr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 smtClean="0"/>
              <a:t>Redigera texten</a:t>
            </a:r>
          </a:p>
        </p:txBody>
      </p:sp>
      <p:sp>
        <p:nvSpPr>
          <p:cNvPr id="76" name="Platshållare för text 6"/>
          <p:cNvSpPr>
            <a:spLocks noGrp="1"/>
          </p:cNvSpPr>
          <p:nvPr>
            <p:ph type="body" sz="quarter" idx="13" hasCustomPrompt="1"/>
          </p:nvPr>
        </p:nvSpPr>
        <p:spPr>
          <a:xfrm>
            <a:off x="1455825" y="4791474"/>
            <a:ext cx="4387763" cy="540000"/>
          </a:xfrm>
        </p:spPr>
        <p:txBody>
          <a:bodyPr anchor="ctr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 smtClean="0"/>
              <a:t>Redigera texten</a:t>
            </a:r>
          </a:p>
        </p:txBody>
      </p:sp>
      <p:sp>
        <p:nvSpPr>
          <p:cNvPr id="75" name="Platshållare för text 5"/>
          <p:cNvSpPr>
            <a:spLocks noGrp="1"/>
          </p:cNvSpPr>
          <p:nvPr>
            <p:ph type="body" sz="quarter" idx="12" hasCustomPrompt="1"/>
          </p:nvPr>
        </p:nvSpPr>
        <p:spPr>
          <a:xfrm>
            <a:off x="1455825" y="4162724"/>
            <a:ext cx="4387763" cy="540000"/>
          </a:xfrm>
        </p:spPr>
        <p:txBody>
          <a:bodyPr anchor="ctr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 smtClean="0"/>
              <a:t>Redigera texten</a:t>
            </a:r>
          </a:p>
        </p:txBody>
      </p:sp>
      <p:sp>
        <p:nvSpPr>
          <p:cNvPr id="74" name="Platshållare för text 4"/>
          <p:cNvSpPr>
            <a:spLocks noGrp="1"/>
          </p:cNvSpPr>
          <p:nvPr>
            <p:ph type="body" sz="quarter" idx="11" hasCustomPrompt="1"/>
          </p:nvPr>
        </p:nvSpPr>
        <p:spPr>
          <a:xfrm>
            <a:off x="1455825" y="3533974"/>
            <a:ext cx="4387763" cy="540000"/>
          </a:xfrm>
        </p:spPr>
        <p:txBody>
          <a:bodyPr anchor="ctr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 smtClean="0"/>
              <a:t>Redigera texten</a:t>
            </a:r>
          </a:p>
        </p:txBody>
      </p:sp>
      <p:sp>
        <p:nvSpPr>
          <p:cNvPr id="73" name="Platshållare för text 3"/>
          <p:cNvSpPr>
            <a:spLocks noGrp="1"/>
          </p:cNvSpPr>
          <p:nvPr>
            <p:ph type="body" sz="quarter" idx="10" hasCustomPrompt="1"/>
          </p:nvPr>
        </p:nvSpPr>
        <p:spPr>
          <a:xfrm>
            <a:off x="1455825" y="2905224"/>
            <a:ext cx="4387763" cy="540000"/>
          </a:xfrm>
        </p:spPr>
        <p:txBody>
          <a:bodyPr anchor="ctr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 smtClean="0"/>
              <a:t>Redigera texten</a:t>
            </a:r>
          </a:p>
        </p:txBody>
      </p:sp>
      <p:sp>
        <p:nvSpPr>
          <p:cNvPr id="72" name="Platshållare för text 2"/>
          <p:cNvSpPr>
            <a:spLocks noGrp="1"/>
          </p:cNvSpPr>
          <p:nvPr>
            <p:ph type="body" sz="quarter" idx="3" hasCustomPrompt="1"/>
          </p:nvPr>
        </p:nvSpPr>
        <p:spPr>
          <a:xfrm>
            <a:off x="1455825" y="2276476"/>
            <a:ext cx="4387763" cy="539998"/>
          </a:xfrm>
        </p:spPr>
        <p:txBody>
          <a:bodyPr anchor="ctr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 smtClean="0"/>
              <a:t>Redigera texten</a:t>
            </a:r>
          </a:p>
        </p:txBody>
      </p:sp>
      <p:sp>
        <p:nvSpPr>
          <p:cNvPr id="29" name="Platshållare för text 1"/>
          <p:cNvSpPr>
            <a:spLocks noGrp="1"/>
          </p:cNvSpPr>
          <p:nvPr>
            <p:ph type="body" idx="1" hasCustomPrompt="1"/>
          </p:nvPr>
        </p:nvSpPr>
        <p:spPr>
          <a:xfrm>
            <a:off x="7535863" y="368300"/>
            <a:ext cx="4032250" cy="1260475"/>
          </a:xfrm>
        </p:spPr>
        <p:txBody>
          <a:bodyPr bIns="72000" anchor="b">
            <a:normAutofit/>
          </a:bodyPr>
          <a:lstStyle>
            <a:lvl1pPr marL="0" indent="0" algn="r">
              <a:buNone/>
              <a:defRPr sz="2000" b="0" baseline="0">
                <a:solidFill>
                  <a:schemeClr val="accent3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 smtClean="0"/>
              <a:t>Skriv en ingress här</a:t>
            </a:r>
          </a:p>
        </p:txBody>
      </p:sp>
      <p:sp>
        <p:nvSpPr>
          <p:cNvPr id="95" name="Rubrik 1"/>
          <p:cNvSpPr>
            <a:spLocks noGrp="1"/>
          </p:cNvSpPr>
          <p:nvPr>
            <p:ph type="title" hasCustomPrompt="1"/>
          </p:nvPr>
        </p:nvSpPr>
        <p:spPr>
          <a:xfrm>
            <a:off x="623889" y="365126"/>
            <a:ext cx="6551612" cy="1263650"/>
          </a:xfrm>
        </p:spPr>
        <p:txBody>
          <a:bodyPr anchor="b"/>
          <a:lstStyle>
            <a:lvl1pPr>
              <a:defRPr/>
            </a:lvl1pPr>
          </a:lstStyle>
          <a:p>
            <a:r>
              <a:rPr lang="sv-SE" dirty="0" smtClean="0"/>
              <a:t>Skriv in agenda här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248403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. Bildlayou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1">
            <a:extLst>
              <a:ext uri="{FF2B5EF4-FFF2-40B4-BE49-F238E27FC236}">
                <a16:creationId xmlns:a16="http://schemas.microsoft.com/office/drawing/2014/main" id="{4E60C708-3500-4C5D-BD00-B03A03CDF75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743700" y="0"/>
            <a:ext cx="5448299" cy="6858000"/>
          </a:xfrm>
          <a:custGeom>
            <a:avLst/>
            <a:gdLst>
              <a:gd name="connsiteX0" fmla="*/ 0 w 12192000"/>
              <a:gd name="connsiteY0" fmla="*/ 0 h 6318250"/>
              <a:gd name="connsiteX1" fmla="*/ 10967275 w 12192000"/>
              <a:gd name="connsiteY1" fmla="*/ 0 h 6318250"/>
              <a:gd name="connsiteX2" fmla="*/ 10967275 w 12192000"/>
              <a:gd name="connsiteY2" fmla="*/ 174625 h 6318250"/>
              <a:gd name="connsiteX3" fmla="*/ 11471275 w 12192000"/>
              <a:gd name="connsiteY3" fmla="*/ 174625 h 6318250"/>
              <a:gd name="connsiteX4" fmla="*/ 11471275 w 12192000"/>
              <a:gd name="connsiteY4" fmla="*/ 0 h 6318250"/>
              <a:gd name="connsiteX5" fmla="*/ 12192000 w 12192000"/>
              <a:gd name="connsiteY5" fmla="*/ 0 h 6318250"/>
              <a:gd name="connsiteX6" fmla="*/ 12192000 w 12192000"/>
              <a:gd name="connsiteY6" fmla="*/ 6318250 h 6318250"/>
              <a:gd name="connsiteX7" fmla="*/ 0 w 12192000"/>
              <a:gd name="connsiteY7" fmla="*/ 6318250 h 6318250"/>
              <a:gd name="connsiteX0" fmla="*/ 0 w 12192000"/>
              <a:gd name="connsiteY0" fmla="*/ 0 h 6318250"/>
              <a:gd name="connsiteX1" fmla="*/ 10967275 w 12192000"/>
              <a:gd name="connsiteY1" fmla="*/ 0 h 6318250"/>
              <a:gd name="connsiteX2" fmla="*/ 11471275 w 12192000"/>
              <a:gd name="connsiteY2" fmla="*/ 174625 h 6318250"/>
              <a:gd name="connsiteX3" fmla="*/ 11471275 w 12192000"/>
              <a:gd name="connsiteY3" fmla="*/ 0 h 6318250"/>
              <a:gd name="connsiteX4" fmla="*/ 12192000 w 12192000"/>
              <a:gd name="connsiteY4" fmla="*/ 0 h 6318250"/>
              <a:gd name="connsiteX5" fmla="*/ 12192000 w 12192000"/>
              <a:gd name="connsiteY5" fmla="*/ 6318250 h 6318250"/>
              <a:gd name="connsiteX6" fmla="*/ 0 w 12192000"/>
              <a:gd name="connsiteY6" fmla="*/ 6318250 h 6318250"/>
              <a:gd name="connsiteX7" fmla="*/ 0 w 12192000"/>
              <a:gd name="connsiteY7" fmla="*/ 0 h 6318250"/>
              <a:gd name="connsiteX0" fmla="*/ 0 w 12192000"/>
              <a:gd name="connsiteY0" fmla="*/ 0 h 6318250"/>
              <a:gd name="connsiteX1" fmla="*/ 11471275 w 12192000"/>
              <a:gd name="connsiteY1" fmla="*/ 174625 h 6318250"/>
              <a:gd name="connsiteX2" fmla="*/ 11471275 w 12192000"/>
              <a:gd name="connsiteY2" fmla="*/ 0 h 6318250"/>
              <a:gd name="connsiteX3" fmla="*/ 12192000 w 12192000"/>
              <a:gd name="connsiteY3" fmla="*/ 0 h 6318250"/>
              <a:gd name="connsiteX4" fmla="*/ 12192000 w 12192000"/>
              <a:gd name="connsiteY4" fmla="*/ 6318250 h 6318250"/>
              <a:gd name="connsiteX5" fmla="*/ 0 w 12192000"/>
              <a:gd name="connsiteY5" fmla="*/ 6318250 h 6318250"/>
              <a:gd name="connsiteX6" fmla="*/ 0 w 12192000"/>
              <a:gd name="connsiteY6" fmla="*/ 0 h 6318250"/>
              <a:gd name="connsiteX0" fmla="*/ 0 w 12192000"/>
              <a:gd name="connsiteY0" fmla="*/ 0 h 6318250"/>
              <a:gd name="connsiteX1" fmla="*/ 11471275 w 12192000"/>
              <a:gd name="connsiteY1" fmla="*/ 0 h 6318250"/>
              <a:gd name="connsiteX2" fmla="*/ 12192000 w 12192000"/>
              <a:gd name="connsiteY2" fmla="*/ 0 h 6318250"/>
              <a:gd name="connsiteX3" fmla="*/ 12192000 w 12192000"/>
              <a:gd name="connsiteY3" fmla="*/ 6318250 h 6318250"/>
              <a:gd name="connsiteX4" fmla="*/ 0 w 12192000"/>
              <a:gd name="connsiteY4" fmla="*/ 6318250 h 6318250"/>
              <a:gd name="connsiteX5" fmla="*/ 0 w 12192000"/>
              <a:gd name="connsiteY5" fmla="*/ 0 h 6318250"/>
              <a:gd name="connsiteX0" fmla="*/ 0 w 12192000"/>
              <a:gd name="connsiteY0" fmla="*/ 0 h 6318250"/>
              <a:gd name="connsiteX1" fmla="*/ 12192000 w 12192000"/>
              <a:gd name="connsiteY1" fmla="*/ 0 h 6318250"/>
              <a:gd name="connsiteX2" fmla="*/ 12192000 w 12192000"/>
              <a:gd name="connsiteY2" fmla="*/ 6318250 h 6318250"/>
              <a:gd name="connsiteX3" fmla="*/ 0 w 12192000"/>
              <a:gd name="connsiteY3" fmla="*/ 6318250 h 6318250"/>
              <a:gd name="connsiteX4" fmla="*/ 0 w 12192000"/>
              <a:gd name="connsiteY4" fmla="*/ 0 h 6318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6318250">
                <a:moveTo>
                  <a:pt x="0" y="0"/>
                </a:moveTo>
                <a:lnTo>
                  <a:pt x="12192000" y="0"/>
                </a:lnTo>
                <a:lnTo>
                  <a:pt x="12192000" y="6318250"/>
                </a:lnTo>
                <a:lnTo>
                  <a:pt x="0" y="6318250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square" lIns="288000" tIns="360000" anchor="t">
            <a:noAutofit/>
          </a:bodyPr>
          <a:lstStyle>
            <a:lvl1pPr marL="0" indent="0">
              <a:buFontTx/>
              <a:buNone/>
              <a:defRPr sz="1600" b="1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sv-SE" dirty="0" smtClean="0"/>
              <a:t>Montera en bild genom att klicka på bildsymbolen i mitten</a:t>
            </a:r>
            <a:endParaRPr lang="sv-SE" dirty="0"/>
          </a:p>
        </p:txBody>
      </p:sp>
      <p:sp>
        <p:nvSpPr>
          <p:cNvPr id="3" name="Platshållare för innehåll 1"/>
          <p:cNvSpPr>
            <a:spLocks noGrp="1"/>
          </p:cNvSpPr>
          <p:nvPr>
            <p:ph idx="1" hasCustomPrompt="1"/>
          </p:nvPr>
        </p:nvSpPr>
        <p:spPr>
          <a:xfrm>
            <a:off x="623888" y="1916113"/>
            <a:ext cx="5822632" cy="4318000"/>
          </a:xfrm>
        </p:spPr>
        <p:txBody>
          <a:bodyPr/>
          <a:lstStyle/>
          <a:p>
            <a:pPr lvl="0"/>
            <a:r>
              <a:rPr lang="sv-SE" dirty="0" smtClean="0"/>
              <a:t>Skriv in text här, med eller utan punkter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23888" y="365126"/>
            <a:ext cx="5822632" cy="1263650"/>
          </a:xfrm>
        </p:spPr>
        <p:txBody>
          <a:bodyPr anchor="b"/>
          <a:lstStyle/>
          <a:p>
            <a:r>
              <a:rPr lang="sv-SE" dirty="0" smtClean="0"/>
              <a:t>Skriv in en rubrik här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08033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6. Två texrutor*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2"/>
          <p:cNvSpPr>
            <a:spLocks noGrp="1"/>
          </p:cNvSpPr>
          <p:nvPr>
            <p:ph sz="half" idx="2" hasCustomPrompt="1"/>
          </p:nvPr>
        </p:nvSpPr>
        <p:spPr>
          <a:xfrm>
            <a:off x="6348413" y="1916113"/>
            <a:ext cx="5219699" cy="4321175"/>
          </a:xfrm>
        </p:spPr>
        <p:txBody>
          <a:bodyPr/>
          <a:lstStyle/>
          <a:p>
            <a:pPr lvl="0"/>
            <a:r>
              <a:rPr lang="sv-SE" dirty="0" smtClean="0"/>
              <a:t>Skriv in text här, med eller utan punkter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3" name="Platshållare för innehåll 1"/>
          <p:cNvSpPr>
            <a:spLocks noGrp="1"/>
          </p:cNvSpPr>
          <p:nvPr>
            <p:ph sz="half" idx="1" hasCustomPrompt="1"/>
          </p:nvPr>
        </p:nvSpPr>
        <p:spPr>
          <a:xfrm>
            <a:off x="623888" y="1916113"/>
            <a:ext cx="5219700" cy="4321175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sv-SE" dirty="0" smtClean="0"/>
              <a:t>Skriv in text här, med eller utan punkter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 anchor="b"/>
          <a:lstStyle/>
          <a:p>
            <a:r>
              <a:rPr lang="sv-SE" dirty="0" smtClean="0"/>
              <a:t>Skriv in en rubrik här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35302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7. Jämförelse layout*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2"/>
          <p:cNvSpPr/>
          <p:nvPr/>
        </p:nvSpPr>
        <p:spPr>
          <a:xfrm>
            <a:off x="6348112" y="2434776"/>
            <a:ext cx="5220000" cy="28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1"/>
          <p:cNvSpPr/>
          <p:nvPr/>
        </p:nvSpPr>
        <p:spPr>
          <a:xfrm>
            <a:off x="623887" y="2434776"/>
            <a:ext cx="5220000" cy="28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Platshållare för innehåll 2"/>
          <p:cNvSpPr>
            <a:spLocks noGrp="1"/>
          </p:cNvSpPr>
          <p:nvPr>
            <p:ph sz="quarter" idx="4" hasCustomPrompt="1"/>
          </p:nvPr>
        </p:nvSpPr>
        <p:spPr>
          <a:xfrm>
            <a:off x="6348412" y="2708275"/>
            <a:ext cx="5219700" cy="352901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v-SE" dirty="0" smtClean="0"/>
              <a:t>Skriv in text här, med eller utan punkter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innehåll 1"/>
          <p:cNvSpPr>
            <a:spLocks noGrp="1"/>
          </p:cNvSpPr>
          <p:nvPr>
            <p:ph sz="half" idx="2" hasCustomPrompt="1"/>
          </p:nvPr>
        </p:nvSpPr>
        <p:spPr>
          <a:xfrm>
            <a:off x="623889" y="2708276"/>
            <a:ext cx="5219700" cy="352901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v-SE" dirty="0" smtClean="0"/>
              <a:t>Skriv in text här, med eller utan punkter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5" name="Platshållare för text 2"/>
          <p:cNvSpPr>
            <a:spLocks noGrp="1"/>
          </p:cNvSpPr>
          <p:nvPr>
            <p:ph type="body" sz="quarter" idx="3" hasCustomPrompt="1"/>
          </p:nvPr>
        </p:nvSpPr>
        <p:spPr>
          <a:xfrm>
            <a:off x="6348411" y="1916113"/>
            <a:ext cx="5219701" cy="360363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 smtClean="0"/>
              <a:t>Skriv in ingress här</a:t>
            </a:r>
          </a:p>
        </p:txBody>
      </p:sp>
      <p:sp>
        <p:nvSpPr>
          <p:cNvPr id="3" name="Platshållare för text 1"/>
          <p:cNvSpPr>
            <a:spLocks noGrp="1"/>
          </p:cNvSpPr>
          <p:nvPr>
            <p:ph type="body" idx="1" hasCustomPrompt="1"/>
          </p:nvPr>
        </p:nvSpPr>
        <p:spPr>
          <a:xfrm>
            <a:off x="623888" y="1916113"/>
            <a:ext cx="5219701" cy="360363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 smtClean="0"/>
              <a:t>Skriv in ingress här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23888" y="368300"/>
            <a:ext cx="10944224" cy="1260475"/>
          </a:xfrm>
        </p:spPr>
        <p:txBody>
          <a:bodyPr anchor="b"/>
          <a:lstStyle/>
          <a:p>
            <a:r>
              <a:rPr lang="sv-SE" dirty="0" smtClean="0"/>
              <a:t>Skriv in en rubrik här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308642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8. Tom sida med logo*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v-SE" dirty="0" smtClean="0"/>
              <a:t>Skriv in en rubrik här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100925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9. Tom sida utan logo*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r">
            <a:extLst>
              <a:ext uri="{FF2B5EF4-FFF2-40B4-BE49-F238E27FC236}">
                <a16:creationId xmlns:a16="http://schemas.microsoft.com/office/drawing/2014/main" id="{12423EB2-4A04-427F-BDA3-6FCAC4307B99}"/>
              </a:ext>
            </a:extLst>
          </p:cNvPr>
          <p:cNvSpPr/>
          <p:nvPr/>
        </p:nvSpPr>
        <p:spPr>
          <a:xfrm rot="5400000" flipV="1">
            <a:off x="-3376238" y="3371401"/>
            <a:ext cx="6858002" cy="115200"/>
          </a:xfrm>
          <a:prstGeom prst="rect">
            <a:avLst/>
          </a:prstGeom>
          <a:gradFill>
            <a:gsLst>
              <a:gs pos="81000">
                <a:srgbClr val="F0610A"/>
              </a:gs>
              <a:gs pos="0">
                <a:srgbClr val="FF9600"/>
              </a:gs>
              <a:gs pos="20000">
                <a:srgbClr val="F77A05"/>
              </a:gs>
              <a:gs pos="100000">
                <a:srgbClr val="E6401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v-SE" dirty="0" smtClean="0"/>
              <a:t>Skriv in en rubrik här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970110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r">
            <a:extLst>
              <a:ext uri="{FF2B5EF4-FFF2-40B4-BE49-F238E27FC236}">
                <a16:creationId xmlns:a16="http://schemas.microsoft.com/office/drawing/2014/main" id="{12423EB2-4A04-427F-BDA3-6FCAC4307B99}"/>
              </a:ext>
            </a:extLst>
          </p:cNvPr>
          <p:cNvSpPr/>
          <p:nvPr/>
        </p:nvSpPr>
        <p:spPr>
          <a:xfrm rot="5400000" flipV="1">
            <a:off x="-3376238" y="3371401"/>
            <a:ext cx="6858002" cy="115200"/>
          </a:xfrm>
          <a:prstGeom prst="rect">
            <a:avLst/>
          </a:prstGeom>
          <a:gradFill>
            <a:gsLst>
              <a:gs pos="81000">
                <a:srgbClr val="F0610A"/>
              </a:gs>
              <a:gs pos="0">
                <a:srgbClr val="FF9600"/>
              </a:gs>
              <a:gs pos="20000">
                <a:srgbClr val="F77A05"/>
              </a:gs>
              <a:gs pos="100000">
                <a:srgbClr val="E6401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1" name="Logo" descr="Livsmedelsverkets logotyp utgörs av en rund orange symbol samt texten Livsmedelsverket. Symbolen ska symbolisera en brödkaka med en avbruten del för att avsmakas, testas och&#10;kontrolleras." title="Livsmedelsverkets logotyp"/>
          <p:cNvPicPr>
            <a:picLocks noChangeAspect="1"/>
          </p:cNvPicPr>
          <p:nvPr userDrawn="1"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900" y="6439741"/>
            <a:ext cx="1721038" cy="240322"/>
          </a:xfrm>
          <a:prstGeom prst="rect">
            <a:avLst/>
          </a:prstGeom>
        </p:spPr>
      </p:pic>
      <p:sp>
        <p:nvSpPr>
          <p:cNvPr id="12" name="Platshållare för bildnummer 1"/>
          <p:cNvSpPr>
            <a:spLocks noGrp="1"/>
          </p:cNvSpPr>
          <p:nvPr>
            <p:ph type="sldNum" sz="quarter" idx="4"/>
          </p:nvPr>
        </p:nvSpPr>
        <p:spPr>
          <a:xfrm>
            <a:off x="11576836" y="6453187"/>
            <a:ext cx="412974" cy="232989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sv-SE" smtClean="0"/>
              <a:t>I   </a:t>
            </a:r>
            <a:fld id="{245B4528-4277-4F3D-A842-4B724B614AFD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Platshållare för datum 1"/>
          <p:cNvSpPr>
            <a:spLocks noGrp="1"/>
          </p:cNvSpPr>
          <p:nvPr>
            <p:ph type="dt" sz="half" idx="2"/>
          </p:nvPr>
        </p:nvSpPr>
        <p:spPr>
          <a:xfrm>
            <a:off x="10250335" y="6453187"/>
            <a:ext cx="1230815" cy="24357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0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3E04330D-4BFB-4B5C-B478-F3E4734D6665}" type="datetime4">
              <a:rPr lang="sv-SE" smtClean="0"/>
              <a:pPr/>
              <a:t>24 maj 2022</a:t>
            </a:fld>
            <a:endParaRPr lang="sv-SE" dirty="0"/>
          </a:p>
        </p:txBody>
      </p:sp>
      <p:sp>
        <p:nvSpPr>
          <p:cNvPr id="14" name="Platshållare för sidfot 1"/>
          <p:cNvSpPr>
            <a:spLocks noGrp="1"/>
          </p:cNvSpPr>
          <p:nvPr>
            <p:ph type="ftr" sz="quarter" idx="3"/>
          </p:nvPr>
        </p:nvSpPr>
        <p:spPr>
          <a:xfrm>
            <a:off x="2942705" y="6453188"/>
            <a:ext cx="7234925" cy="232989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0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3" name="Platshållare för text 1"/>
          <p:cNvSpPr>
            <a:spLocks noGrp="1"/>
          </p:cNvSpPr>
          <p:nvPr>
            <p:ph type="body" idx="1"/>
          </p:nvPr>
        </p:nvSpPr>
        <p:spPr>
          <a:xfrm>
            <a:off x="623888" y="1916113"/>
            <a:ext cx="10940388" cy="4318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 smtClean="0"/>
              <a:t>Skriv in text här, med eller utan punkter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23888" y="365126"/>
            <a:ext cx="10940388" cy="126365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sv-SE" dirty="0" smtClean="0"/>
              <a:t>Skriv in en rubrik här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19276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99" r:id="rId14"/>
    <p:sldLayoutId id="2147483700" r:id="rId15"/>
    <p:sldLayoutId id="2147483691" r:id="rId16"/>
    <p:sldLayoutId id="2147483692" r:id="rId17"/>
    <p:sldLayoutId id="2147483693" r:id="rId18"/>
    <p:sldLayoutId id="2147483694" r:id="rId19"/>
    <p:sldLayoutId id="2147483695" r:id="rId20"/>
    <p:sldLayoutId id="2147483696" r:id="rId21"/>
    <p:sldLayoutId id="2147483697" r:id="rId22"/>
    <p:sldLayoutId id="2147483698" r:id="rId23"/>
  </p:sldLayoutIdLst>
  <p:timing>
    <p:tnLst>
      <p:par>
        <p:cTn id="1" dur="indefinite" restart="never" nodeType="tmRoot"/>
      </p:par>
    </p:tnLst>
  </p:timing>
  <p:txStyles>
    <p:titleStyle>
      <a:lvl1pPr algn="l" defTabSz="9000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Calibri Light" panose="020F0302020204030204" pitchFamily="34" charset="0"/>
          <a:ea typeface="+mj-ea"/>
          <a:cs typeface="Calibri Light" panose="020F0302020204030204" pitchFamily="34" charset="0"/>
        </a:defRPr>
      </a:lvl1pPr>
    </p:titleStyle>
    <p:bodyStyle>
      <a:lvl1pPr marL="270000" indent="-270000" algn="l" defTabSz="914400" rtl="0" eaLnBrk="1" latinLnBrk="0" hangingPunct="1">
        <a:lnSpc>
          <a:spcPct val="90000"/>
        </a:lnSpc>
        <a:spcBef>
          <a:spcPts val="100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22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539750" indent="-176213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893763" indent="-176213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57300" indent="-176213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611313" indent="-1778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32">
          <p15:clr>
            <a:srgbClr val="F26B43"/>
          </p15:clr>
        </p15:guide>
        <p15:guide id="2" pos="393">
          <p15:clr>
            <a:srgbClr val="F26B43"/>
          </p15:clr>
        </p15:guide>
        <p15:guide id="3" orient="horz" pos="3929">
          <p15:clr>
            <a:srgbClr val="F26B43"/>
          </p15:clr>
        </p15:guide>
        <p15:guide id="4" pos="7287">
          <p15:clr>
            <a:srgbClr val="F26B43"/>
          </p15:clr>
        </p15:guide>
        <p15:guide id="5" orient="horz" pos="1026">
          <p15:clr>
            <a:srgbClr val="F26B43"/>
          </p15:clr>
        </p15:guide>
        <p15:guide id="6" orient="horz" pos="1207">
          <p15:clr>
            <a:srgbClr val="F26B43"/>
          </p15:clr>
        </p15:guide>
        <p15:guide id="7" orient="horz" pos="4065">
          <p15:clr>
            <a:srgbClr val="A4A3A4"/>
          </p15:clr>
        </p15:guide>
        <p15:guide id="8" orient="horz" pos="4215">
          <p15:clr>
            <a:srgbClr val="A4A3A4"/>
          </p15:clr>
        </p15:guide>
        <p15:guide id="9" pos="3840">
          <p15:clr>
            <a:srgbClr val="F26B43"/>
          </p15:clr>
        </p15:guide>
        <p15:guide id="10" pos="3681">
          <p15:clr>
            <a:srgbClr val="F26B43"/>
          </p15:clr>
        </p15:guide>
        <p15:guide id="11" pos="3999">
          <p15:clr>
            <a:srgbClr val="F26B43"/>
          </p15:clr>
        </p15:guide>
        <p15:guide id="12" pos="4747">
          <p15:clr>
            <a:srgbClr val="F26B43"/>
          </p15:clr>
        </p15:guide>
        <p15:guide id="13" pos="4248">
          <p15:clr>
            <a:srgbClr val="F26B43"/>
          </p15:clr>
        </p15:guide>
        <p15:guide id="14" pos="4520">
          <p15:clr>
            <a:srgbClr val="F26B43"/>
          </p15:clr>
        </p15:guide>
        <p15:guide id="15" orient="horz" pos="1434">
          <p15:clr>
            <a:srgbClr val="F26B43"/>
          </p15:clr>
        </p15:guide>
        <p15:guide id="16" orient="horz" pos="170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Relationship Id="rId5" Type="http://schemas.openxmlformats.org/officeDocument/2006/relationships/hyperlink" Target="http://www.slv.se/" TargetMode="External"/><Relationship Id="rId4" Type="http://schemas.openxmlformats.org/officeDocument/2006/relationships/image" Target="../media/image9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latshållare för bild 1"/>
          <p:cNvPicPr>
            <a:picLocks noGrp="1" noChangeAspect="1"/>
          </p:cNvPicPr>
          <p:nvPr>
            <p:ph type="pic" sz="quarter" idx="16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90" b="13590"/>
          <a:stretch>
            <a:fillRect/>
          </a:stretch>
        </p:blipFill>
        <p:spPr>
          <a:xfrm>
            <a:off x="111125" y="1228368"/>
            <a:ext cx="12080875" cy="5868988"/>
          </a:xfrm>
        </p:spPr>
      </p:pic>
      <p:sp>
        <p:nvSpPr>
          <p:cNvPr id="10" name="Underrubrik 9"/>
          <p:cNvSpPr>
            <a:spLocks noGrp="1"/>
          </p:cNvSpPr>
          <p:nvPr>
            <p:ph type="subTitle" idx="1"/>
          </p:nvPr>
        </p:nvSpPr>
        <p:spPr>
          <a:xfrm>
            <a:off x="106086" y="5080375"/>
            <a:ext cx="7412953" cy="1060391"/>
          </a:xfrm>
        </p:spPr>
        <p:txBody>
          <a:bodyPr/>
          <a:lstStyle/>
          <a:p>
            <a:r>
              <a:rPr lang="sv-SE" sz="2400" dirty="0">
                <a:solidFill>
                  <a:srgbClr val="FFFFFF"/>
                </a:solidFill>
              </a:rPr>
              <a:t>Likvärdig livsmedelskontroll när den är som bäst </a:t>
            </a:r>
            <a:endParaRPr lang="sv-SE" sz="2400" dirty="0" smtClean="0">
              <a:solidFill>
                <a:srgbClr val="FFFFFF"/>
              </a:solidFill>
            </a:endParaRPr>
          </a:p>
          <a:p>
            <a:r>
              <a:rPr lang="sv-SE" dirty="0" smtClean="0"/>
              <a:t>2022</a:t>
            </a:r>
            <a:endParaRPr lang="sv-SE" dirty="0"/>
          </a:p>
        </p:txBody>
      </p:sp>
      <p:sp>
        <p:nvSpPr>
          <p:cNvPr id="9" name="Rubrik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God kontrollsed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1838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tshållare för bild 4"/>
          <p:cNvPicPr>
            <a:picLocks noGrp="1" noChangeAspect="1"/>
          </p:cNvPicPr>
          <p:nvPr>
            <p:ph type="pic" sz="quarter" idx="16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00" r="23500"/>
          <a:stretch>
            <a:fillRect/>
          </a:stretch>
        </p:blipFill>
        <p:spPr/>
      </p:pic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Likvärdig kontroll:</a:t>
            </a:r>
          </a:p>
          <a:p>
            <a:pPr lvl="1"/>
            <a:r>
              <a:rPr lang="sv-SE" sz="2200" dirty="0" smtClean="0"/>
              <a:t>Enhetliga arbetssätt med likvärdiga resultat</a:t>
            </a:r>
          </a:p>
          <a:p>
            <a:pPr lvl="1"/>
            <a:r>
              <a:rPr lang="sv-SE" sz="2200" dirty="0" smtClean="0"/>
              <a:t>Tydlig, förutsägbar och rättvis kontroll</a:t>
            </a:r>
          </a:p>
          <a:p>
            <a:pPr marL="363537" lvl="1" indent="0">
              <a:buNone/>
            </a:pPr>
            <a:endParaRPr lang="sv-SE" sz="2200" dirty="0"/>
          </a:p>
          <a:p>
            <a:r>
              <a:rPr lang="sv-SE" dirty="0" smtClean="0"/>
              <a:t>Utmaningar:</a:t>
            </a:r>
          </a:p>
          <a:p>
            <a:pPr lvl="1"/>
            <a:r>
              <a:rPr lang="sv-SE" sz="2200" dirty="0"/>
              <a:t>D</a:t>
            </a:r>
            <a:r>
              <a:rPr lang="sv-SE" sz="2200" dirty="0" smtClean="0"/>
              <a:t>et </a:t>
            </a:r>
            <a:r>
              <a:rPr lang="sv-SE" sz="2200" dirty="0"/>
              <a:t>svenska </a:t>
            </a:r>
            <a:r>
              <a:rPr lang="sv-SE" sz="2200" dirty="0" smtClean="0"/>
              <a:t>kontrollsystemet</a:t>
            </a:r>
          </a:p>
          <a:p>
            <a:pPr lvl="1"/>
            <a:r>
              <a:rPr lang="sv-SE" sz="2200" dirty="0" smtClean="0"/>
              <a:t>Revisioner</a:t>
            </a:r>
          </a:p>
          <a:p>
            <a:pPr lvl="1"/>
            <a:r>
              <a:rPr lang="sv-SE" sz="2200" dirty="0" smtClean="0"/>
              <a:t>Rapportering </a:t>
            </a:r>
          </a:p>
          <a:p>
            <a:pPr lvl="1"/>
            <a:endParaRPr lang="sv-SE" dirty="0"/>
          </a:p>
          <a:p>
            <a:r>
              <a:rPr lang="sv-SE" dirty="0" smtClean="0"/>
              <a:t>Resultat:</a:t>
            </a:r>
            <a:br>
              <a:rPr lang="sv-SE" dirty="0" smtClean="0"/>
            </a:br>
            <a:r>
              <a:rPr lang="sv-SE" dirty="0" smtClean="0"/>
              <a:t>Stärka inspektörer i sin yrkesroll, gynna företagen och konsumenten.</a:t>
            </a:r>
            <a:endParaRPr lang="sv-SE" dirty="0"/>
          </a:p>
          <a:p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Därför finns God kontrollsed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35596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/>
          <p:cNvSpPr>
            <a:spLocks noGrp="1"/>
          </p:cNvSpPr>
          <p:nvPr>
            <p:ph type="body" idx="22"/>
          </p:nvPr>
        </p:nvSpPr>
        <p:spPr/>
        <p:txBody>
          <a:bodyPr/>
          <a:lstStyle/>
          <a:p>
            <a:r>
              <a:rPr lang="sv-SE" dirty="0" smtClean="0"/>
              <a:t>En kontroll som är rättssäker, verkningsfull och riskbaserad.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idx="21"/>
          </p:nvPr>
        </p:nvSpPr>
        <p:spPr/>
        <p:txBody>
          <a:bodyPr>
            <a:normAutofit fontScale="92500"/>
          </a:bodyPr>
          <a:lstStyle/>
          <a:p>
            <a:r>
              <a:rPr lang="sv-SE" dirty="0" smtClean="0"/>
              <a:t>Beskriver kontrollmyndigheternas arbetssätt, förhållningssätt</a:t>
            </a:r>
            <a:r>
              <a:rPr lang="sv-SE" dirty="0"/>
              <a:t> </a:t>
            </a:r>
            <a:r>
              <a:rPr lang="sv-SE" dirty="0" smtClean="0"/>
              <a:t>och värderingar.</a:t>
            </a:r>
            <a:endParaRPr lang="sv-SE" dirty="0"/>
          </a:p>
          <a:p>
            <a:endParaRPr lang="sv-SE" dirty="0"/>
          </a:p>
        </p:txBody>
      </p:sp>
      <p:sp>
        <p:nvSpPr>
          <p:cNvPr id="6" name="Underrubrik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Det gemensamma arbetet för att göra livsmedelskontrollen likvärdig.</a:t>
            </a:r>
            <a:endParaRPr lang="sv-SE" dirty="0"/>
          </a:p>
        </p:txBody>
      </p:sp>
      <p:sp>
        <p:nvSpPr>
          <p:cNvPr id="8" name="Rubrik 7"/>
          <p:cNvSpPr>
            <a:spLocks noGrp="1"/>
          </p:cNvSpPr>
          <p:nvPr>
            <p:ph type="title"/>
          </p:nvPr>
        </p:nvSpPr>
        <p:spPr>
          <a:xfrm>
            <a:off x="623888" y="365126"/>
            <a:ext cx="10940388" cy="1263649"/>
          </a:xfrm>
        </p:spPr>
        <p:txBody>
          <a:bodyPr>
            <a:normAutofit/>
          </a:bodyPr>
          <a:lstStyle/>
          <a:p>
            <a:r>
              <a:rPr lang="sv-SE" dirty="0" smtClean="0"/>
              <a:t>God kontrollsed</a:t>
            </a:r>
            <a:endParaRPr lang="sv-SE" dirty="0"/>
          </a:p>
        </p:txBody>
      </p:sp>
      <p:pic>
        <p:nvPicPr>
          <p:cNvPr id="15" name="Platshållare för bild 14"/>
          <p:cNvPicPr>
            <a:picLocks noGrp="1" noChangeAspect="1"/>
          </p:cNvPicPr>
          <p:nvPr>
            <p:ph type="pic" sz="quarter" idx="17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26" b="10226"/>
          <a:stretch>
            <a:fillRect/>
          </a:stretch>
        </p:blipFill>
        <p:spPr/>
      </p:pic>
      <p:pic>
        <p:nvPicPr>
          <p:cNvPr id="13" name="Platshållare för bild 12"/>
          <p:cNvPicPr>
            <a:picLocks noGrp="1" noChangeAspect="1"/>
          </p:cNvPicPr>
          <p:nvPr>
            <p:ph type="pic" sz="quarter" idx="16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66" r="8066"/>
          <a:stretch>
            <a:fillRect/>
          </a:stretch>
        </p:blipFill>
        <p:spPr/>
      </p:pic>
      <p:pic>
        <p:nvPicPr>
          <p:cNvPr id="17" name="Platshållare för bild 16"/>
          <p:cNvPicPr>
            <a:picLocks noGrp="1" noChangeAspect="1"/>
          </p:cNvPicPr>
          <p:nvPr>
            <p:ph type="pic" sz="quarter" idx="20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66" r="806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21365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Kontrollprocessen</a:t>
            </a:r>
            <a:endParaRPr lang="sv-SE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Ny riskklassningsmodell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Bemötande </a:t>
            </a:r>
            <a:r>
              <a:rPr lang="sv-SE" dirty="0"/>
              <a:t>i kontrollen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v-SE" b="0" dirty="0" smtClean="0"/>
              <a:t>Rådgivning i kontrollen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v-SE" b="0" dirty="0" smtClean="0"/>
              <a:t>Samtalstekniker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v-SE" b="0" dirty="0" smtClean="0"/>
              <a:t>Etik </a:t>
            </a:r>
            <a:r>
              <a:rPr lang="sv-SE" b="0" dirty="0"/>
              <a:t>i yrkesrollen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Ny </a:t>
            </a:r>
            <a:r>
              <a:rPr lang="sv-SE" dirty="0" smtClean="0"/>
              <a:t>uppföljning av kontrollen</a:t>
            </a:r>
            <a:endParaRPr lang="sv-SE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Ny </a:t>
            </a:r>
            <a:r>
              <a:rPr lang="sv-SE" dirty="0" err="1" smtClean="0"/>
              <a:t>myndighetsrapportering</a:t>
            </a:r>
            <a:endParaRPr lang="sv-S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mtClean="0"/>
              <a:t>Webbkurs - Offentlig livsmedelskontroll- beslutsfattarens roll</a:t>
            </a:r>
            <a:endParaRPr lang="sv-SE" dirty="0"/>
          </a:p>
          <a:p>
            <a:endParaRPr lang="sv-SE" dirty="0"/>
          </a:p>
        </p:txBody>
      </p:sp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Det gemensamma arbetet för att göra </a:t>
            </a:r>
            <a:r>
              <a:rPr lang="sv-SE" dirty="0" smtClean="0"/>
              <a:t>livsmedelskontrollen </a:t>
            </a:r>
            <a:r>
              <a:rPr lang="sv-SE" dirty="0"/>
              <a:t>likvärdig</a:t>
            </a:r>
          </a:p>
        </p:txBody>
      </p:sp>
      <p:pic>
        <p:nvPicPr>
          <p:cNvPr id="7" name="Platshållare för innehåll 6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8413" y="2339526"/>
            <a:ext cx="5219700" cy="3482285"/>
          </a:xfrm>
        </p:spPr>
      </p:pic>
    </p:spTree>
    <p:extLst>
      <p:ext uri="{BB962C8B-B14F-4D97-AF65-F5344CB8AC3E}">
        <p14:creationId xmlns:p14="http://schemas.microsoft.com/office/powerpoint/2010/main" val="52263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latshållare för bild 6"/>
          <p:cNvPicPr>
            <a:picLocks noGrp="1" noChangeAspect="1"/>
          </p:cNvPicPr>
          <p:nvPr>
            <p:ph type="pic" sz="quarter" idx="17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" r="190"/>
          <a:stretch>
            <a:fillRect/>
          </a:stretch>
        </p:blipFill>
        <p:spPr/>
      </p:pic>
      <p:pic>
        <p:nvPicPr>
          <p:cNvPr id="6" name="Platshållare för bild 5"/>
          <p:cNvPicPr>
            <a:picLocks noGrp="1" noChangeAspect="1"/>
          </p:cNvPicPr>
          <p:nvPr>
            <p:ph type="pic" sz="quarter" idx="16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" r="160"/>
          <a:stretch>
            <a:fillRect/>
          </a:stretch>
        </p:blipFill>
        <p:spPr/>
      </p:pic>
      <p:sp>
        <p:nvSpPr>
          <p:cNvPr id="2" name="Platshållare för innehåll 1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Webbutbildning i fem delar  -  Uppdraget, Planering, Finansiering, Uppföljning och beredskap.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Målgrupp – Beslutsfattare inom den offentliga livsmedelskontrollen, nämndpolitiker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Syfte - </a:t>
            </a:r>
            <a:r>
              <a:rPr lang="sv-SE" dirty="0"/>
              <a:t>Öka likvärdigheten inom kontrollen. Med detta följer en rättssäker, riskbaserad och rättvis kontroll.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v-SE" dirty="0" smtClean="0"/>
              <a:t>Mål - förbättra kontrollplanering och beredskap vid kris, ge chefer förståelse för </a:t>
            </a:r>
            <a:r>
              <a:rPr lang="sv-SE" dirty="0"/>
              <a:t>sin </a:t>
            </a:r>
            <a:r>
              <a:rPr lang="sv-SE" dirty="0" smtClean="0"/>
              <a:t>roll och öka </a:t>
            </a:r>
            <a:r>
              <a:rPr lang="sv-SE" dirty="0"/>
              <a:t>nämndpolitikernas förståelse för </a:t>
            </a:r>
            <a:r>
              <a:rPr lang="sv-SE" dirty="0" smtClean="0"/>
              <a:t>livsmedelskontroll.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v-SE" dirty="0" smtClean="0"/>
              <a:t>Första utbildningen på webbplatsen </a:t>
            </a:r>
            <a:r>
              <a:rPr lang="sv-SE" dirty="0" smtClean="0">
                <a:hlinkClick r:id="rId5"/>
              </a:rPr>
              <a:t>www.slv.se</a:t>
            </a:r>
            <a:endParaRPr lang="sv-SE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v-SE" dirty="0" smtClean="0"/>
              <a:t>Finns även på utbildningsportalen</a:t>
            </a:r>
            <a:endParaRPr lang="sv-SE" dirty="0"/>
          </a:p>
          <a:p>
            <a:endParaRPr lang="sv-SE" dirty="0" smtClean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Offentlig livsmedelskontroll – Beslutfattarens roll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23388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5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ivsmedelsverkets PPT">
  <a:themeElements>
    <a:clrScheme name="Livsmedelsverket PPT">
      <a:dk1>
        <a:srgbClr val="1B1B1B"/>
      </a:dk1>
      <a:lt1>
        <a:srgbClr val="FFFFFF"/>
      </a:lt1>
      <a:dk2>
        <a:srgbClr val="1B1B1B"/>
      </a:dk2>
      <a:lt2>
        <a:srgbClr val="FFFFFF"/>
      </a:lt2>
      <a:accent1>
        <a:srgbClr val="F56200"/>
      </a:accent1>
      <a:accent2>
        <a:srgbClr val="259490"/>
      </a:accent2>
      <a:accent3>
        <a:srgbClr val="707070"/>
      </a:accent3>
      <a:accent4>
        <a:srgbClr val="843E83"/>
      </a:accent4>
      <a:accent5>
        <a:srgbClr val="0072CA"/>
      </a:accent5>
      <a:accent6>
        <a:srgbClr val="4AA02F"/>
      </a:accent6>
      <a:hlink>
        <a:srgbClr val="F56200"/>
      </a:hlink>
      <a:folHlink>
        <a:srgbClr val="259490"/>
      </a:folHlink>
    </a:clrScheme>
    <a:fontScheme name="Livsmedelsverket PPT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. Skärm_16_9_mall Livsmedelsverket" id="{CB50BC43-426A-4C1C-A954-BB5BD76F4D71}" vid="{CEF84780-3CBF-4345-92A3-5FDCFC8020ED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1. Skärm_16_9_mall Livsmedelsverket</Template>
  <TotalTime>3668</TotalTime>
  <Words>194</Words>
  <Application>Microsoft Office PowerPoint</Application>
  <PresentationFormat>Bredbild</PresentationFormat>
  <Paragraphs>40</Paragraphs>
  <Slides>6</Slides>
  <Notes>5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Europa-Regular</vt:lpstr>
      <vt:lpstr>Livsmedelsverkets PPT</vt:lpstr>
      <vt:lpstr>God kontrollsed</vt:lpstr>
      <vt:lpstr>Därför finns God kontrollsed</vt:lpstr>
      <vt:lpstr>God kontrollsed</vt:lpstr>
      <vt:lpstr>Det gemensamma arbetet för att göra livsmedelskontrollen likvärdig</vt:lpstr>
      <vt:lpstr>Offentlig livsmedelskontroll – Beslutfattarens roll</vt:lpstr>
      <vt:lpstr>PowerPoint-presentation</vt:lpstr>
    </vt:vector>
  </TitlesOfParts>
  <Company>Livsmedelsverket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Tips och tricks</dc:title>
  <dc:creator>Andersson Maria SUS_KO</dc:creator>
  <cp:lastModifiedBy>Sobestiansky Alexander SV_KL</cp:lastModifiedBy>
  <cp:revision>106</cp:revision>
  <dcterms:created xsi:type="dcterms:W3CDTF">2021-05-17T14:22:07Z</dcterms:created>
  <dcterms:modified xsi:type="dcterms:W3CDTF">2022-05-24T09:01:19Z</dcterms:modified>
</cp:coreProperties>
</file>