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353" r:id="rId3"/>
    <p:sldId id="332" r:id="rId4"/>
    <p:sldId id="331" r:id="rId5"/>
    <p:sldId id="336" r:id="rId6"/>
    <p:sldId id="337" r:id="rId7"/>
    <p:sldId id="338" r:id="rId8"/>
    <p:sldId id="339" r:id="rId9"/>
    <p:sldId id="282" r:id="rId10"/>
    <p:sldId id="340" r:id="rId11"/>
    <p:sldId id="334" r:id="rId12"/>
    <p:sldId id="341" r:id="rId13"/>
    <p:sldId id="343" r:id="rId14"/>
    <p:sldId id="344" r:id="rId15"/>
    <p:sldId id="346" r:id="rId16"/>
    <p:sldId id="347" r:id="rId17"/>
    <p:sldId id="348" r:id="rId18"/>
    <p:sldId id="349" r:id="rId19"/>
    <p:sldId id="350" r:id="rId20"/>
    <p:sldId id="304" r:id="rId21"/>
    <p:sldId id="326" r:id="rId22"/>
    <p:sldId id="268"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ruhagen Christin SV_FMS" initials="FCS" lastIdx="1" clrIdx="1">
    <p:extLst>
      <p:ext uri="{19B8F6BF-5375-455C-9EA6-DF929625EA0E}">
        <p15:presenceInfo xmlns:p15="http://schemas.microsoft.com/office/powerpoint/2012/main" userId="S-1-5-21-2133076291-380518978-720635935-12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7" autoAdjust="0"/>
    <p:restoredTop sz="80497" autoAdjust="0"/>
  </p:normalViewPr>
  <p:slideViewPr>
    <p:cSldViewPr snapToGrid="0" showGuides="1">
      <p:cViewPr varScale="1">
        <p:scale>
          <a:sx n="134" d="100"/>
          <a:sy n="134" d="100"/>
        </p:scale>
        <p:origin x="1004" y="88"/>
      </p:cViewPr>
      <p:guideLst>
        <p:guide orient="horz" pos="2183"/>
        <p:guide pos="384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7DAC8-BC03-40EB-B8A5-645AED9DA6C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sv-SE"/>
        </a:p>
      </dgm:t>
    </dgm:pt>
    <dgm:pt modelId="{029AC79C-C3F7-4223-8423-FF682A02EB7B}">
      <dgm:prSet phldrT="[Text]" custT="1"/>
      <dgm:spPr>
        <a:solidFill>
          <a:schemeClr val="accent2"/>
        </a:solidFill>
      </dgm:spPr>
      <dgm:t>
        <a:bodyPr/>
        <a:lstStyle/>
        <a:p>
          <a:r>
            <a:rPr lang="sv-SE" sz="1800" dirty="0" smtClean="0"/>
            <a:t>Kontrollförordningen (EU) 2017/625</a:t>
          </a:r>
          <a:endParaRPr lang="sv-SE" sz="1800" dirty="0"/>
        </a:p>
      </dgm:t>
    </dgm:pt>
    <dgm:pt modelId="{F5B45B53-04FD-4B28-AEBF-33C3045AF089}" type="parTrans" cxnId="{B77B567C-46FB-4B7E-A969-CEC5152B34B5}">
      <dgm:prSet/>
      <dgm:spPr/>
      <dgm:t>
        <a:bodyPr/>
        <a:lstStyle/>
        <a:p>
          <a:endParaRPr lang="sv-SE"/>
        </a:p>
      </dgm:t>
    </dgm:pt>
    <dgm:pt modelId="{6AAD1581-C10A-4FAC-8486-A1629CA0442E}" type="sibTrans" cxnId="{B77B567C-46FB-4B7E-A969-CEC5152B34B5}">
      <dgm:prSet/>
      <dgm:spPr/>
      <dgm:t>
        <a:bodyPr/>
        <a:lstStyle/>
        <a:p>
          <a:endParaRPr lang="sv-SE"/>
        </a:p>
      </dgm:t>
    </dgm:pt>
    <dgm:pt modelId="{880D1FDB-FB85-481B-AEC9-7B75A81A5D9F}">
      <dgm:prSet phldrT="[Text]" custT="1"/>
      <dgm:spPr/>
      <dgm:t>
        <a:bodyPr/>
        <a:lstStyle/>
        <a:p>
          <a:r>
            <a:rPr lang="sv-SE" sz="1200" dirty="0" smtClean="0"/>
            <a:t>LIVSFS 2011:7</a:t>
          </a:r>
          <a:br>
            <a:rPr lang="sv-SE" sz="1200" dirty="0" smtClean="0"/>
          </a:br>
          <a:r>
            <a:rPr lang="sv-SE" sz="1200" dirty="0" smtClean="0"/>
            <a:t>Keramik, regenererad cellulosa, nitrosaminer</a:t>
          </a:r>
          <a:endParaRPr lang="sv-SE" sz="1200" dirty="0"/>
        </a:p>
      </dgm:t>
    </dgm:pt>
    <dgm:pt modelId="{2CB8BC11-720B-43F7-A699-AE57A3C6F9FB}" type="parTrans" cxnId="{EA4C6F89-178C-4513-9F47-F9DB27CFEA9A}">
      <dgm:prSet/>
      <dgm:spPr/>
      <dgm:t>
        <a:bodyPr/>
        <a:lstStyle/>
        <a:p>
          <a:endParaRPr lang="sv-SE"/>
        </a:p>
      </dgm:t>
    </dgm:pt>
    <dgm:pt modelId="{CE9AE80A-D1FA-43F4-8BF8-7644B97C1ED4}" type="sibTrans" cxnId="{EA4C6F89-178C-4513-9F47-F9DB27CFEA9A}">
      <dgm:prSet/>
      <dgm:spPr/>
      <dgm:t>
        <a:bodyPr/>
        <a:lstStyle/>
        <a:p>
          <a:endParaRPr lang="sv-SE"/>
        </a:p>
      </dgm:t>
    </dgm:pt>
    <dgm:pt modelId="{EAE449E3-1F9D-439D-8E8F-7E50E49F1FDD}">
      <dgm:prSet phldrT="[Text]" custT="1"/>
      <dgm:spPr/>
      <dgm:t>
        <a:bodyPr/>
        <a:lstStyle/>
        <a:p>
          <a:r>
            <a:rPr lang="sv-SE" sz="1200" dirty="0" smtClean="0"/>
            <a:t>Plastförordningen (EU) nr 10/2011</a:t>
          </a:r>
          <a:endParaRPr lang="sv-SE" sz="1200" dirty="0"/>
        </a:p>
      </dgm:t>
    </dgm:pt>
    <dgm:pt modelId="{FDBE3B77-9640-48F0-BE1E-7183B3B93403}" type="parTrans" cxnId="{81EFBB8D-4672-4879-BE36-A2429F23B83C}">
      <dgm:prSet/>
      <dgm:spPr/>
      <dgm:t>
        <a:bodyPr/>
        <a:lstStyle/>
        <a:p>
          <a:endParaRPr lang="sv-SE"/>
        </a:p>
      </dgm:t>
    </dgm:pt>
    <dgm:pt modelId="{BC0665B7-FAA6-4EC5-8E21-950088CF2C79}" type="sibTrans" cxnId="{81EFBB8D-4672-4879-BE36-A2429F23B83C}">
      <dgm:prSet/>
      <dgm:spPr/>
      <dgm:t>
        <a:bodyPr/>
        <a:lstStyle/>
        <a:p>
          <a:endParaRPr lang="sv-SE"/>
        </a:p>
      </dgm:t>
    </dgm:pt>
    <dgm:pt modelId="{D30A450C-2559-4345-ABE2-17CAD18579E5}">
      <dgm:prSet phldrT="[Text]" custT="1"/>
      <dgm:spPr>
        <a:solidFill>
          <a:schemeClr val="accent2"/>
        </a:solidFill>
      </dgm:spPr>
      <dgm:t>
        <a:bodyPr/>
        <a:lstStyle/>
        <a:p>
          <a:r>
            <a:rPr lang="sv-SE" sz="1800" dirty="0" smtClean="0"/>
            <a:t>GMP-förordningen (EG) nr 2023/2006</a:t>
          </a:r>
          <a:endParaRPr lang="sv-SE" sz="1800" dirty="0"/>
        </a:p>
      </dgm:t>
    </dgm:pt>
    <dgm:pt modelId="{228A1C52-4F59-4CF1-96A3-898EED301DB8}" type="parTrans" cxnId="{2BF9A692-5A8B-4CC5-8052-5847716DF03C}">
      <dgm:prSet/>
      <dgm:spPr/>
      <dgm:t>
        <a:bodyPr/>
        <a:lstStyle/>
        <a:p>
          <a:endParaRPr lang="sv-SE"/>
        </a:p>
      </dgm:t>
    </dgm:pt>
    <dgm:pt modelId="{43BCB39C-1659-46D9-877B-39EC88CFA108}" type="sibTrans" cxnId="{2BF9A692-5A8B-4CC5-8052-5847716DF03C}">
      <dgm:prSet/>
      <dgm:spPr/>
      <dgm:t>
        <a:bodyPr/>
        <a:lstStyle/>
        <a:p>
          <a:endParaRPr lang="sv-SE"/>
        </a:p>
      </dgm:t>
    </dgm:pt>
    <dgm:pt modelId="{5436F761-1B9C-455A-B9B0-791AB18FC0F2}">
      <dgm:prSet phldrT="[Text]" custT="1"/>
      <dgm:spPr/>
      <dgm:t>
        <a:bodyPr/>
        <a:lstStyle/>
        <a:p>
          <a:r>
            <a:rPr lang="sv-SE" sz="1200" dirty="0" smtClean="0"/>
            <a:t>Återvunnen plast (EG) nr 282/2008</a:t>
          </a:r>
          <a:endParaRPr lang="sv-SE" sz="1200" dirty="0"/>
        </a:p>
      </dgm:t>
    </dgm:pt>
    <dgm:pt modelId="{A30C765F-47BA-45FA-B647-0B8C7638B2F5}" type="parTrans" cxnId="{51681B30-C6C7-4546-986B-CF274C5198F4}">
      <dgm:prSet/>
      <dgm:spPr/>
      <dgm:t>
        <a:bodyPr/>
        <a:lstStyle/>
        <a:p>
          <a:endParaRPr lang="sv-SE"/>
        </a:p>
      </dgm:t>
    </dgm:pt>
    <dgm:pt modelId="{C16CA227-437C-4801-B958-0DBA3AD71B3F}" type="sibTrans" cxnId="{51681B30-C6C7-4546-986B-CF274C5198F4}">
      <dgm:prSet/>
      <dgm:spPr/>
      <dgm:t>
        <a:bodyPr/>
        <a:lstStyle/>
        <a:p>
          <a:endParaRPr lang="sv-SE"/>
        </a:p>
      </dgm:t>
    </dgm:pt>
    <dgm:pt modelId="{AC5AC3ED-78AD-4328-AB29-74D5B217AA71}">
      <dgm:prSet phldrT="[Text]" custT="1"/>
      <dgm:spPr>
        <a:solidFill>
          <a:schemeClr val="accent2"/>
        </a:solidFill>
      </dgm:spPr>
      <dgm:t>
        <a:bodyPr/>
        <a:lstStyle/>
        <a:p>
          <a:r>
            <a:rPr lang="sv-SE" sz="1800" dirty="0" smtClean="0"/>
            <a:t>Ramlagstiftningen (EG) nr 1935/2004</a:t>
          </a:r>
          <a:endParaRPr lang="sv-SE" sz="1800" dirty="0"/>
        </a:p>
      </dgm:t>
    </dgm:pt>
    <dgm:pt modelId="{AE04CE57-8571-4FB4-B08D-40CB6F771118}" type="parTrans" cxnId="{A06BE0D0-214C-40CF-B217-FDF401B1ECED}">
      <dgm:prSet/>
      <dgm:spPr/>
      <dgm:t>
        <a:bodyPr/>
        <a:lstStyle/>
        <a:p>
          <a:endParaRPr lang="sv-SE"/>
        </a:p>
      </dgm:t>
    </dgm:pt>
    <dgm:pt modelId="{2F31D665-B6C1-4B8B-8718-E22FC0E440AE}" type="sibTrans" cxnId="{A06BE0D0-214C-40CF-B217-FDF401B1ECED}">
      <dgm:prSet/>
      <dgm:spPr/>
      <dgm:t>
        <a:bodyPr/>
        <a:lstStyle/>
        <a:p>
          <a:endParaRPr lang="sv-SE"/>
        </a:p>
      </dgm:t>
    </dgm:pt>
    <dgm:pt modelId="{D41242A4-41DD-491F-9104-61432E996289}">
      <dgm:prSet phldrT="[Text]" custT="1"/>
      <dgm:spPr/>
      <dgm:t>
        <a:bodyPr/>
        <a:lstStyle/>
        <a:p>
          <a:r>
            <a:rPr lang="sv-SE" sz="1200" dirty="0" smtClean="0"/>
            <a:t>Aktiva och intelligenta förpackningar (EG) nr 450/2009</a:t>
          </a:r>
          <a:endParaRPr lang="sv-SE" sz="1200" dirty="0"/>
        </a:p>
      </dgm:t>
    </dgm:pt>
    <dgm:pt modelId="{9F045E3D-97FF-4525-8E3A-DFDD367ECDE3}" type="parTrans" cxnId="{425E4720-1F6E-411E-8BC8-E68736E53956}">
      <dgm:prSet/>
      <dgm:spPr/>
      <dgm:t>
        <a:bodyPr/>
        <a:lstStyle/>
        <a:p>
          <a:endParaRPr lang="sv-SE"/>
        </a:p>
      </dgm:t>
    </dgm:pt>
    <dgm:pt modelId="{7F778950-FA7E-403D-AC22-9A4306076089}" type="sibTrans" cxnId="{425E4720-1F6E-411E-8BC8-E68736E53956}">
      <dgm:prSet/>
      <dgm:spPr/>
      <dgm:t>
        <a:bodyPr/>
        <a:lstStyle/>
        <a:p>
          <a:endParaRPr lang="sv-SE"/>
        </a:p>
      </dgm:t>
    </dgm:pt>
    <dgm:pt modelId="{61C4C2FE-5FA2-42B6-9DF9-9A792D633AE5}">
      <dgm:prSet phldrT="[Text]" custT="1"/>
      <dgm:spPr/>
      <dgm:t>
        <a:bodyPr/>
        <a:lstStyle/>
        <a:p>
          <a:r>
            <a:rPr lang="sv-SE" sz="1200" u="none" dirty="0" smtClean="0"/>
            <a:t>Bisfenol A (BPA)</a:t>
          </a:r>
          <a:r>
            <a:rPr lang="sv-SE" sz="1200" i="1" u="none" dirty="0" smtClean="0"/>
            <a:t> (EU) </a:t>
          </a:r>
          <a:r>
            <a:rPr lang="sv-SE" sz="1200" i="1" dirty="0" smtClean="0"/>
            <a:t>2018/213</a:t>
          </a:r>
          <a:endParaRPr lang="sv-SE" sz="1200" dirty="0"/>
        </a:p>
      </dgm:t>
    </dgm:pt>
    <dgm:pt modelId="{F650AAC0-5C9A-4114-B3ED-17BFDB957982}" type="parTrans" cxnId="{FAD54652-6727-4748-8791-33F684C708A4}">
      <dgm:prSet/>
      <dgm:spPr/>
      <dgm:t>
        <a:bodyPr/>
        <a:lstStyle/>
        <a:p>
          <a:endParaRPr lang="sv-SE"/>
        </a:p>
      </dgm:t>
    </dgm:pt>
    <dgm:pt modelId="{4CC8C131-04A5-42EA-B2C7-A958C04CE9B7}" type="sibTrans" cxnId="{FAD54652-6727-4748-8791-33F684C708A4}">
      <dgm:prSet/>
      <dgm:spPr/>
      <dgm:t>
        <a:bodyPr/>
        <a:lstStyle/>
        <a:p>
          <a:endParaRPr lang="sv-SE"/>
        </a:p>
      </dgm:t>
    </dgm:pt>
    <dgm:pt modelId="{33FA9BF0-A581-4CA5-BE70-C6B8BC665642}">
      <dgm:prSet phldrT="[Text]" custT="1"/>
      <dgm:spPr/>
      <dgm:t>
        <a:bodyPr/>
        <a:lstStyle/>
        <a:p>
          <a:r>
            <a:rPr lang="sv-SE" sz="1200" dirty="0" smtClean="0"/>
            <a:t>Epoxiderivat (EG) 1895/2005</a:t>
          </a:r>
          <a:endParaRPr lang="sv-SE" sz="1200" dirty="0"/>
        </a:p>
      </dgm:t>
    </dgm:pt>
    <dgm:pt modelId="{A4287E9D-F9B6-4E21-9F1B-BF1BDA3539BC}" type="parTrans" cxnId="{D25D2B3C-E17D-4408-9A69-4D9B4C7ED55B}">
      <dgm:prSet/>
      <dgm:spPr/>
      <dgm:t>
        <a:bodyPr/>
        <a:lstStyle/>
        <a:p>
          <a:endParaRPr lang="sv-SE"/>
        </a:p>
      </dgm:t>
    </dgm:pt>
    <dgm:pt modelId="{1260453B-3BE0-40F9-BE79-7192BB0CF2A1}" type="sibTrans" cxnId="{D25D2B3C-E17D-4408-9A69-4D9B4C7ED55B}">
      <dgm:prSet/>
      <dgm:spPr/>
      <dgm:t>
        <a:bodyPr/>
        <a:lstStyle/>
        <a:p>
          <a:endParaRPr lang="sv-SE"/>
        </a:p>
      </dgm:t>
    </dgm:pt>
    <dgm:pt modelId="{8B41F48A-42AF-4738-AA6B-CE1040388CF4}" type="pres">
      <dgm:prSet presAssocID="{4507DAC8-BC03-40EB-B8A5-645AED9DA6C4}" presName="Name0" presStyleCnt="0">
        <dgm:presLayoutVars>
          <dgm:chPref val="1"/>
          <dgm:dir/>
          <dgm:animOne val="branch"/>
          <dgm:animLvl val="lvl"/>
          <dgm:resizeHandles/>
        </dgm:presLayoutVars>
      </dgm:prSet>
      <dgm:spPr/>
      <dgm:t>
        <a:bodyPr/>
        <a:lstStyle/>
        <a:p>
          <a:endParaRPr lang="sv-SE"/>
        </a:p>
      </dgm:t>
    </dgm:pt>
    <dgm:pt modelId="{EB3CB66F-EFD0-4C01-893B-13451D98BF45}" type="pres">
      <dgm:prSet presAssocID="{029AC79C-C3F7-4223-8423-FF682A02EB7B}" presName="vertOne" presStyleCnt="0"/>
      <dgm:spPr/>
    </dgm:pt>
    <dgm:pt modelId="{ACC75017-05F5-4EB9-9981-9A6C45E9150D}" type="pres">
      <dgm:prSet presAssocID="{029AC79C-C3F7-4223-8423-FF682A02EB7B}" presName="txOne" presStyleLbl="node0" presStyleIdx="0" presStyleCnt="1" custScaleX="32847">
        <dgm:presLayoutVars>
          <dgm:chPref val="3"/>
        </dgm:presLayoutVars>
      </dgm:prSet>
      <dgm:spPr/>
      <dgm:t>
        <a:bodyPr/>
        <a:lstStyle/>
        <a:p>
          <a:endParaRPr lang="sv-SE"/>
        </a:p>
      </dgm:t>
    </dgm:pt>
    <dgm:pt modelId="{2082BC44-F17D-4AC3-857F-FD70EF6AF494}" type="pres">
      <dgm:prSet presAssocID="{029AC79C-C3F7-4223-8423-FF682A02EB7B}" presName="parTransOne" presStyleCnt="0"/>
      <dgm:spPr/>
    </dgm:pt>
    <dgm:pt modelId="{134C6F45-856D-4177-9A7B-B0E08282C038}" type="pres">
      <dgm:prSet presAssocID="{029AC79C-C3F7-4223-8423-FF682A02EB7B}" presName="horzOne" presStyleCnt="0"/>
      <dgm:spPr/>
    </dgm:pt>
    <dgm:pt modelId="{1DC21FC7-CA8C-4CAF-98FF-6FF167051701}" type="pres">
      <dgm:prSet presAssocID="{AC5AC3ED-78AD-4328-AB29-74D5B217AA71}" presName="vertTwo" presStyleCnt="0"/>
      <dgm:spPr/>
    </dgm:pt>
    <dgm:pt modelId="{DEAC35AE-E947-415E-B301-8414777059A5}" type="pres">
      <dgm:prSet presAssocID="{AC5AC3ED-78AD-4328-AB29-74D5B217AA71}" presName="txTwo" presStyleLbl="node2" presStyleIdx="0" presStyleCnt="2" custScaleX="53385" custLinFactNeighborX="-4229" custLinFactNeighborY="53152">
        <dgm:presLayoutVars>
          <dgm:chPref val="3"/>
        </dgm:presLayoutVars>
      </dgm:prSet>
      <dgm:spPr/>
      <dgm:t>
        <a:bodyPr/>
        <a:lstStyle/>
        <a:p>
          <a:endParaRPr lang="sv-SE"/>
        </a:p>
      </dgm:t>
    </dgm:pt>
    <dgm:pt modelId="{7955EDC2-6311-4EB3-ACF7-ED50D990F456}" type="pres">
      <dgm:prSet presAssocID="{AC5AC3ED-78AD-4328-AB29-74D5B217AA71}" presName="parTransTwo" presStyleCnt="0"/>
      <dgm:spPr/>
    </dgm:pt>
    <dgm:pt modelId="{E3A70B7C-05FA-4512-B614-84A69FEE4E18}" type="pres">
      <dgm:prSet presAssocID="{AC5AC3ED-78AD-4328-AB29-74D5B217AA71}" presName="horzTwo" presStyleCnt="0"/>
      <dgm:spPr/>
    </dgm:pt>
    <dgm:pt modelId="{A25DB219-326C-46F8-A4E5-4E2DA9AFE700}" type="pres">
      <dgm:prSet presAssocID="{880D1FDB-FB85-481B-AEC9-7B75A81A5D9F}" presName="vertThree" presStyleCnt="0"/>
      <dgm:spPr/>
    </dgm:pt>
    <dgm:pt modelId="{E64163F5-8D34-4C43-9DF9-F9094F569BED}" type="pres">
      <dgm:prSet presAssocID="{880D1FDB-FB85-481B-AEC9-7B75A81A5D9F}" presName="txThree" presStyleLbl="node3" presStyleIdx="0" presStyleCnt="6" custScaleX="2000000" custLinFactX="-800000" custLinFactNeighborX="-875593" custLinFactNeighborY="-3763">
        <dgm:presLayoutVars>
          <dgm:chPref val="3"/>
        </dgm:presLayoutVars>
      </dgm:prSet>
      <dgm:spPr/>
      <dgm:t>
        <a:bodyPr/>
        <a:lstStyle/>
        <a:p>
          <a:endParaRPr lang="sv-SE"/>
        </a:p>
      </dgm:t>
    </dgm:pt>
    <dgm:pt modelId="{0AA7D48C-46E1-45CA-A0C7-C335E90954F7}" type="pres">
      <dgm:prSet presAssocID="{880D1FDB-FB85-481B-AEC9-7B75A81A5D9F}" presName="horzThree" presStyleCnt="0"/>
      <dgm:spPr/>
    </dgm:pt>
    <dgm:pt modelId="{FF26549E-492C-43B2-994B-311341E214A4}" type="pres">
      <dgm:prSet presAssocID="{CE9AE80A-D1FA-43F4-8BF8-7644B97C1ED4}" presName="sibSpaceThree" presStyleCnt="0"/>
      <dgm:spPr/>
    </dgm:pt>
    <dgm:pt modelId="{CE821FC2-80AB-42D9-BD5E-C9BDC1F4C0CA}" type="pres">
      <dgm:prSet presAssocID="{33FA9BF0-A581-4CA5-BE70-C6B8BC665642}" presName="vertThree" presStyleCnt="0"/>
      <dgm:spPr/>
    </dgm:pt>
    <dgm:pt modelId="{CE84221D-4E85-47A8-BCCC-D27D419933C0}" type="pres">
      <dgm:prSet presAssocID="{33FA9BF0-A581-4CA5-BE70-C6B8BC665642}" presName="txThree" presStyleLbl="node3" presStyleIdx="1" presStyleCnt="6" custScaleX="1896601" custLinFactX="1771514" custLinFactNeighborX="1800000" custLinFactNeighborY="-2822">
        <dgm:presLayoutVars>
          <dgm:chPref val="3"/>
        </dgm:presLayoutVars>
      </dgm:prSet>
      <dgm:spPr/>
      <dgm:t>
        <a:bodyPr/>
        <a:lstStyle/>
        <a:p>
          <a:endParaRPr lang="sv-SE"/>
        </a:p>
      </dgm:t>
    </dgm:pt>
    <dgm:pt modelId="{F5B85FFD-B1B0-4B4D-AB0B-9CD8A1B0DAE4}" type="pres">
      <dgm:prSet presAssocID="{33FA9BF0-A581-4CA5-BE70-C6B8BC665642}" presName="horzThree" presStyleCnt="0"/>
      <dgm:spPr/>
    </dgm:pt>
    <dgm:pt modelId="{9E261730-E294-411E-814C-60D380596EA8}" type="pres">
      <dgm:prSet presAssocID="{1260453B-3BE0-40F9-BE79-7192BB0CF2A1}" presName="sibSpaceThree" presStyleCnt="0"/>
      <dgm:spPr/>
    </dgm:pt>
    <dgm:pt modelId="{4C017C43-A7FE-468C-AC38-9A7014A50781}" type="pres">
      <dgm:prSet presAssocID="{D41242A4-41DD-491F-9104-61432E996289}" presName="vertThree" presStyleCnt="0"/>
      <dgm:spPr/>
    </dgm:pt>
    <dgm:pt modelId="{BF445DD1-7E46-401D-9249-1EE74A88128D}" type="pres">
      <dgm:prSet presAssocID="{D41242A4-41DD-491F-9104-61432E996289}" presName="txThree" presStyleLbl="node3" presStyleIdx="2" presStyleCnt="6" custScaleX="2000000" custLinFactX="-496317" custLinFactNeighborX="-500000" custLinFactNeighborY="66">
        <dgm:presLayoutVars>
          <dgm:chPref val="3"/>
        </dgm:presLayoutVars>
      </dgm:prSet>
      <dgm:spPr/>
      <dgm:t>
        <a:bodyPr/>
        <a:lstStyle/>
        <a:p>
          <a:endParaRPr lang="sv-SE"/>
        </a:p>
      </dgm:t>
    </dgm:pt>
    <dgm:pt modelId="{CC5937E7-0B1D-424D-8187-E720FBB479D2}" type="pres">
      <dgm:prSet presAssocID="{D41242A4-41DD-491F-9104-61432E996289}" presName="horzThree" presStyleCnt="0"/>
      <dgm:spPr/>
    </dgm:pt>
    <dgm:pt modelId="{B5466263-108E-4143-937E-180909E055DC}" type="pres">
      <dgm:prSet presAssocID="{7F778950-FA7E-403D-AC22-9A4306076089}" presName="sibSpaceThree" presStyleCnt="0"/>
      <dgm:spPr/>
    </dgm:pt>
    <dgm:pt modelId="{E338D97C-207E-4BAA-AFF4-1A27D0C74536}" type="pres">
      <dgm:prSet presAssocID="{61C4C2FE-5FA2-42B6-9DF9-9A792D633AE5}" presName="vertThree" presStyleCnt="0"/>
      <dgm:spPr/>
    </dgm:pt>
    <dgm:pt modelId="{9EC1CFE4-E81B-438A-8588-2B8999A7A6A7}" type="pres">
      <dgm:prSet presAssocID="{61C4C2FE-5FA2-42B6-9DF9-9A792D633AE5}" presName="txThree" presStyleLbl="node3" presStyleIdx="3" presStyleCnt="6" custScaleX="1752232" custLinFactX="1070621" custLinFactNeighborX="1100000" custLinFactNeighborY="2152">
        <dgm:presLayoutVars>
          <dgm:chPref val="3"/>
        </dgm:presLayoutVars>
      </dgm:prSet>
      <dgm:spPr/>
      <dgm:t>
        <a:bodyPr/>
        <a:lstStyle/>
        <a:p>
          <a:endParaRPr lang="sv-SE"/>
        </a:p>
      </dgm:t>
    </dgm:pt>
    <dgm:pt modelId="{B2C17004-EBAD-4284-9153-3EC450674BBF}" type="pres">
      <dgm:prSet presAssocID="{61C4C2FE-5FA2-42B6-9DF9-9A792D633AE5}" presName="horzThree" presStyleCnt="0"/>
      <dgm:spPr/>
    </dgm:pt>
    <dgm:pt modelId="{28BBC0A8-FEFE-400E-86AC-A1AA7FB57346}" type="pres">
      <dgm:prSet presAssocID="{4CC8C131-04A5-42EA-B2C7-A958C04CE9B7}" presName="sibSpaceThree" presStyleCnt="0"/>
      <dgm:spPr/>
    </dgm:pt>
    <dgm:pt modelId="{8EE10AE9-4F03-46EA-BA8D-6B1EAB979EC0}" type="pres">
      <dgm:prSet presAssocID="{EAE449E3-1F9D-439D-8E8F-7E50E49F1FDD}" presName="vertThree" presStyleCnt="0"/>
      <dgm:spPr/>
    </dgm:pt>
    <dgm:pt modelId="{DC9348F0-534A-459E-8149-FF45321DA2FD}" type="pres">
      <dgm:prSet presAssocID="{EAE449E3-1F9D-439D-8E8F-7E50E49F1FDD}" presName="txThree" presStyleLbl="node3" presStyleIdx="4" presStyleCnt="6" custScaleX="1700052" custLinFactX="1400000" custLinFactNeighborX="1494103" custLinFactNeighborY="66">
        <dgm:presLayoutVars>
          <dgm:chPref val="3"/>
        </dgm:presLayoutVars>
      </dgm:prSet>
      <dgm:spPr/>
      <dgm:t>
        <a:bodyPr/>
        <a:lstStyle/>
        <a:p>
          <a:endParaRPr lang="sv-SE"/>
        </a:p>
      </dgm:t>
    </dgm:pt>
    <dgm:pt modelId="{981FC2AC-583E-4A82-A9C5-795B3E1F4BAF}" type="pres">
      <dgm:prSet presAssocID="{EAE449E3-1F9D-439D-8E8F-7E50E49F1FDD}" presName="horzThree" presStyleCnt="0"/>
      <dgm:spPr/>
    </dgm:pt>
    <dgm:pt modelId="{4AD91E51-8661-4B93-B323-F2EDB1300E80}" type="pres">
      <dgm:prSet presAssocID="{2F31D665-B6C1-4B8B-8718-E22FC0E440AE}" presName="sibSpaceTwo" presStyleCnt="0"/>
      <dgm:spPr/>
    </dgm:pt>
    <dgm:pt modelId="{01A4DDBC-AA0D-4B98-9148-91E9A89AF576}" type="pres">
      <dgm:prSet presAssocID="{D30A450C-2559-4345-ABE2-17CAD18579E5}" presName="vertTwo" presStyleCnt="0"/>
      <dgm:spPr/>
    </dgm:pt>
    <dgm:pt modelId="{5BEEF646-6A18-4E37-BB46-FA986A646CCE}" type="pres">
      <dgm:prSet presAssocID="{D30A450C-2559-4345-ABE2-17CAD18579E5}" presName="txTwo" presStyleLbl="node2" presStyleIdx="1" presStyleCnt="2" custScaleX="323437" custLinFactNeighborX="-11660" custLinFactNeighborY="6630">
        <dgm:presLayoutVars>
          <dgm:chPref val="3"/>
        </dgm:presLayoutVars>
      </dgm:prSet>
      <dgm:spPr/>
      <dgm:t>
        <a:bodyPr/>
        <a:lstStyle/>
        <a:p>
          <a:endParaRPr lang="sv-SE"/>
        </a:p>
      </dgm:t>
    </dgm:pt>
    <dgm:pt modelId="{46CC2F27-F963-420F-8B99-FAA3E0FAE8D3}" type="pres">
      <dgm:prSet presAssocID="{D30A450C-2559-4345-ABE2-17CAD18579E5}" presName="parTransTwo" presStyleCnt="0"/>
      <dgm:spPr/>
    </dgm:pt>
    <dgm:pt modelId="{215B0A9D-A261-49F4-B027-107DFD4AA02A}" type="pres">
      <dgm:prSet presAssocID="{D30A450C-2559-4345-ABE2-17CAD18579E5}" presName="horzTwo" presStyleCnt="0"/>
      <dgm:spPr/>
    </dgm:pt>
    <dgm:pt modelId="{6047D7C1-5D45-4022-B939-6D813EF67A82}" type="pres">
      <dgm:prSet presAssocID="{5436F761-1B9C-455A-B9B0-791AB18FC0F2}" presName="vertThree" presStyleCnt="0"/>
      <dgm:spPr/>
    </dgm:pt>
    <dgm:pt modelId="{3F530655-D3FA-463F-AE18-177FE15A89A6}" type="pres">
      <dgm:prSet presAssocID="{5436F761-1B9C-455A-B9B0-791AB18FC0F2}" presName="txThree" presStyleLbl="node3" presStyleIdx="5" presStyleCnt="6" custScaleX="1644252" custLinFactX="813655" custLinFactNeighborX="900000" custLinFactNeighborY="-1881">
        <dgm:presLayoutVars>
          <dgm:chPref val="3"/>
        </dgm:presLayoutVars>
      </dgm:prSet>
      <dgm:spPr/>
      <dgm:t>
        <a:bodyPr/>
        <a:lstStyle/>
        <a:p>
          <a:endParaRPr lang="sv-SE"/>
        </a:p>
      </dgm:t>
    </dgm:pt>
    <dgm:pt modelId="{C1F21265-68C2-4E1B-BB83-A38B4A8B0468}" type="pres">
      <dgm:prSet presAssocID="{5436F761-1B9C-455A-B9B0-791AB18FC0F2}" presName="horzThree" presStyleCnt="0"/>
      <dgm:spPr/>
    </dgm:pt>
  </dgm:ptLst>
  <dgm:cxnLst>
    <dgm:cxn modelId="{BE4D8B1F-B5A1-4EEC-9E8D-F06C7749A70E}" type="presOf" srcId="{EAE449E3-1F9D-439D-8E8F-7E50E49F1FDD}" destId="{DC9348F0-534A-459E-8149-FF45321DA2FD}" srcOrd="0" destOrd="0" presId="urn:microsoft.com/office/officeart/2005/8/layout/hierarchy4"/>
    <dgm:cxn modelId="{49748285-C8D0-41F4-84D7-B7A1F6427BE0}" type="presOf" srcId="{880D1FDB-FB85-481B-AEC9-7B75A81A5D9F}" destId="{E64163F5-8D34-4C43-9DF9-F9094F569BED}" srcOrd="0" destOrd="0" presId="urn:microsoft.com/office/officeart/2005/8/layout/hierarchy4"/>
    <dgm:cxn modelId="{2BF9A692-5A8B-4CC5-8052-5847716DF03C}" srcId="{029AC79C-C3F7-4223-8423-FF682A02EB7B}" destId="{D30A450C-2559-4345-ABE2-17CAD18579E5}" srcOrd="1" destOrd="0" parTransId="{228A1C52-4F59-4CF1-96A3-898EED301DB8}" sibTransId="{43BCB39C-1659-46D9-877B-39EC88CFA108}"/>
    <dgm:cxn modelId="{425E4720-1F6E-411E-8BC8-E68736E53956}" srcId="{AC5AC3ED-78AD-4328-AB29-74D5B217AA71}" destId="{D41242A4-41DD-491F-9104-61432E996289}" srcOrd="2" destOrd="0" parTransId="{9F045E3D-97FF-4525-8E3A-DFDD367ECDE3}" sibTransId="{7F778950-FA7E-403D-AC22-9A4306076089}"/>
    <dgm:cxn modelId="{28E579C2-2E7A-4D50-B1D2-A6A1502A4E8D}" type="presOf" srcId="{D41242A4-41DD-491F-9104-61432E996289}" destId="{BF445DD1-7E46-401D-9249-1EE74A88128D}" srcOrd="0" destOrd="0" presId="urn:microsoft.com/office/officeart/2005/8/layout/hierarchy4"/>
    <dgm:cxn modelId="{D25D2B3C-E17D-4408-9A69-4D9B4C7ED55B}" srcId="{AC5AC3ED-78AD-4328-AB29-74D5B217AA71}" destId="{33FA9BF0-A581-4CA5-BE70-C6B8BC665642}" srcOrd="1" destOrd="0" parTransId="{A4287E9D-F9B6-4E21-9F1B-BF1BDA3539BC}" sibTransId="{1260453B-3BE0-40F9-BE79-7192BB0CF2A1}"/>
    <dgm:cxn modelId="{6CE348DA-572C-47DF-92FB-670B3C7834F1}" type="presOf" srcId="{4507DAC8-BC03-40EB-B8A5-645AED9DA6C4}" destId="{8B41F48A-42AF-4738-AA6B-CE1040388CF4}" srcOrd="0" destOrd="0" presId="urn:microsoft.com/office/officeart/2005/8/layout/hierarchy4"/>
    <dgm:cxn modelId="{A963CD50-B00A-4B05-A6E7-BB765BE5AC27}" type="presOf" srcId="{029AC79C-C3F7-4223-8423-FF682A02EB7B}" destId="{ACC75017-05F5-4EB9-9981-9A6C45E9150D}" srcOrd="0" destOrd="0" presId="urn:microsoft.com/office/officeart/2005/8/layout/hierarchy4"/>
    <dgm:cxn modelId="{EA4C6F89-178C-4513-9F47-F9DB27CFEA9A}" srcId="{AC5AC3ED-78AD-4328-AB29-74D5B217AA71}" destId="{880D1FDB-FB85-481B-AEC9-7B75A81A5D9F}" srcOrd="0" destOrd="0" parTransId="{2CB8BC11-720B-43F7-A699-AE57A3C6F9FB}" sibTransId="{CE9AE80A-D1FA-43F4-8BF8-7644B97C1ED4}"/>
    <dgm:cxn modelId="{B77B567C-46FB-4B7E-A969-CEC5152B34B5}" srcId="{4507DAC8-BC03-40EB-B8A5-645AED9DA6C4}" destId="{029AC79C-C3F7-4223-8423-FF682A02EB7B}" srcOrd="0" destOrd="0" parTransId="{F5B45B53-04FD-4B28-AEBF-33C3045AF089}" sibTransId="{6AAD1581-C10A-4FAC-8486-A1629CA0442E}"/>
    <dgm:cxn modelId="{885A04E7-CEDC-49E0-ACF9-841296C483E1}" type="presOf" srcId="{33FA9BF0-A581-4CA5-BE70-C6B8BC665642}" destId="{CE84221D-4E85-47A8-BCCC-D27D419933C0}" srcOrd="0" destOrd="0" presId="urn:microsoft.com/office/officeart/2005/8/layout/hierarchy4"/>
    <dgm:cxn modelId="{51681B30-C6C7-4546-986B-CF274C5198F4}" srcId="{D30A450C-2559-4345-ABE2-17CAD18579E5}" destId="{5436F761-1B9C-455A-B9B0-791AB18FC0F2}" srcOrd="0" destOrd="0" parTransId="{A30C765F-47BA-45FA-B647-0B8C7638B2F5}" sibTransId="{C16CA227-437C-4801-B958-0DBA3AD71B3F}"/>
    <dgm:cxn modelId="{C574EC85-F206-4C30-9115-D5F0FB2E615E}" type="presOf" srcId="{5436F761-1B9C-455A-B9B0-791AB18FC0F2}" destId="{3F530655-D3FA-463F-AE18-177FE15A89A6}" srcOrd="0" destOrd="0" presId="urn:microsoft.com/office/officeart/2005/8/layout/hierarchy4"/>
    <dgm:cxn modelId="{81EFBB8D-4672-4879-BE36-A2429F23B83C}" srcId="{AC5AC3ED-78AD-4328-AB29-74D5B217AA71}" destId="{EAE449E3-1F9D-439D-8E8F-7E50E49F1FDD}" srcOrd="4" destOrd="0" parTransId="{FDBE3B77-9640-48F0-BE1E-7183B3B93403}" sibTransId="{BC0665B7-FAA6-4EC5-8E21-950088CF2C79}"/>
    <dgm:cxn modelId="{FAD54652-6727-4748-8791-33F684C708A4}" srcId="{AC5AC3ED-78AD-4328-AB29-74D5B217AA71}" destId="{61C4C2FE-5FA2-42B6-9DF9-9A792D633AE5}" srcOrd="3" destOrd="0" parTransId="{F650AAC0-5C9A-4114-B3ED-17BFDB957982}" sibTransId="{4CC8C131-04A5-42EA-B2C7-A958C04CE9B7}"/>
    <dgm:cxn modelId="{211C1B15-0E37-4471-B504-DA71CF9AF59E}" type="presOf" srcId="{D30A450C-2559-4345-ABE2-17CAD18579E5}" destId="{5BEEF646-6A18-4E37-BB46-FA986A646CCE}" srcOrd="0" destOrd="0" presId="urn:microsoft.com/office/officeart/2005/8/layout/hierarchy4"/>
    <dgm:cxn modelId="{A06BE0D0-214C-40CF-B217-FDF401B1ECED}" srcId="{029AC79C-C3F7-4223-8423-FF682A02EB7B}" destId="{AC5AC3ED-78AD-4328-AB29-74D5B217AA71}" srcOrd="0" destOrd="0" parTransId="{AE04CE57-8571-4FB4-B08D-40CB6F771118}" sibTransId="{2F31D665-B6C1-4B8B-8718-E22FC0E440AE}"/>
    <dgm:cxn modelId="{61DC317B-3E4C-4034-8635-0C5E8BB6C831}" type="presOf" srcId="{61C4C2FE-5FA2-42B6-9DF9-9A792D633AE5}" destId="{9EC1CFE4-E81B-438A-8588-2B8999A7A6A7}" srcOrd="0" destOrd="0" presId="urn:microsoft.com/office/officeart/2005/8/layout/hierarchy4"/>
    <dgm:cxn modelId="{FBF62009-DA83-4E69-9E1A-633821E19DB1}" type="presOf" srcId="{AC5AC3ED-78AD-4328-AB29-74D5B217AA71}" destId="{DEAC35AE-E947-415E-B301-8414777059A5}" srcOrd="0" destOrd="0" presId="urn:microsoft.com/office/officeart/2005/8/layout/hierarchy4"/>
    <dgm:cxn modelId="{41CDB29E-5F08-4E52-AB61-786EF79D72AE}" type="presParOf" srcId="{8B41F48A-42AF-4738-AA6B-CE1040388CF4}" destId="{EB3CB66F-EFD0-4C01-893B-13451D98BF45}" srcOrd="0" destOrd="0" presId="urn:microsoft.com/office/officeart/2005/8/layout/hierarchy4"/>
    <dgm:cxn modelId="{1F98A4C7-42D9-40A0-BD3B-71FF9B3EF6FD}" type="presParOf" srcId="{EB3CB66F-EFD0-4C01-893B-13451D98BF45}" destId="{ACC75017-05F5-4EB9-9981-9A6C45E9150D}" srcOrd="0" destOrd="0" presId="urn:microsoft.com/office/officeart/2005/8/layout/hierarchy4"/>
    <dgm:cxn modelId="{FAD184BB-D548-4724-948A-FF9C16F6AD9B}" type="presParOf" srcId="{EB3CB66F-EFD0-4C01-893B-13451D98BF45}" destId="{2082BC44-F17D-4AC3-857F-FD70EF6AF494}" srcOrd="1" destOrd="0" presId="urn:microsoft.com/office/officeart/2005/8/layout/hierarchy4"/>
    <dgm:cxn modelId="{4DD70077-8CBE-432F-8E9E-78933CEE8611}" type="presParOf" srcId="{EB3CB66F-EFD0-4C01-893B-13451D98BF45}" destId="{134C6F45-856D-4177-9A7B-B0E08282C038}" srcOrd="2" destOrd="0" presId="urn:microsoft.com/office/officeart/2005/8/layout/hierarchy4"/>
    <dgm:cxn modelId="{F39B2350-E898-4AD4-B408-011C9F118E6A}" type="presParOf" srcId="{134C6F45-856D-4177-9A7B-B0E08282C038}" destId="{1DC21FC7-CA8C-4CAF-98FF-6FF167051701}" srcOrd="0" destOrd="0" presId="urn:microsoft.com/office/officeart/2005/8/layout/hierarchy4"/>
    <dgm:cxn modelId="{5B6EC42C-75CF-42B8-9191-C89B31E68ADC}" type="presParOf" srcId="{1DC21FC7-CA8C-4CAF-98FF-6FF167051701}" destId="{DEAC35AE-E947-415E-B301-8414777059A5}" srcOrd="0" destOrd="0" presId="urn:microsoft.com/office/officeart/2005/8/layout/hierarchy4"/>
    <dgm:cxn modelId="{788945A4-C3B5-4938-B528-75AC2900B447}" type="presParOf" srcId="{1DC21FC7-CA8C-4CAF-98FF-6FF167051701}" destId="{7955EDC2-6311-4EB3-ACF7-ED50D990F456}" srcOrd="1" destOrd="0" presId="urn:microsoft.com/office/officeart/2005/8/layout/hierarchy4"/>
    <dgm:cxn modelId="{9AABC2DF-226D-48CB-888B-B8A723423BD3}" type="presParOf" srcId="{1DC21FC7-CA8C-4CAF-98FF-6FF167051701}" destId="{E3A70B7C-05FA-4512-B614-84A69FEE4E18}" srcOrd="2" destOrd="0" presId="urn:microsoft.com/office/officeart/2005/8/layout/hierarchy4"/>
    <dgm:cxn modelId="{4E903F0E-E4DE-40F4-81BD-6000E6DB710B}" type="presParOf" srcId="{E3A70B7C-05FA-4512-B614-84A69FEE4E18}" destId="{A25DB219-326C-46F8-A4E5-4E2DA9AFE700}" srcOrd="0" destOrd="0" presId="urn:microsoft.com/office/officeart/2005/8/layout/hierarchy4"/>
    <dgm:cxn modelId="{FB1F54B1-2413-406A-9C14-6A46C1B8381C}" type="presParOf" srcId="{A25DB219-326C-46F8-A4E5-4E2DA9AFE700}" destId="{E64163F5-8D34-4C43-9DF9-F9094F569BED}" srcOrd="0" destOrd="0" presId="urn:microsoft.com/office/officeart/2005/8/layout/hierarchy4"/>
    <dgm:cxn modelId="{E0894601-44BE-49D5-8E9B-89773F703601}" type="presParOf" srcId="{A25DB219-326C-46F8-A4E5-4E2DA9AFE700}" destId="{0AA7D48C-46E1-45CA-A0C7-C335E90954F7}" srcOrd="1" destOrd="0" presId="urn:microsoft.com/office/officeart/2005/8/layout/hierarchy4"/>
    <dgm:cxn modelId="{43C3305F-5A7D-46D9-BC89-821D84CBBFA8}" type="presParOf" srcId="{E3A70B7C-05FA-4512-B614-84A69FEE4E18}" destId="{FF26549E-492C-43B2-994B-311341E214A4}" srcOrd="1" destOrd="0" presId="urn:microsoft.com/office/officeart/2005/8/layout/hierarchy4"/>
    <dgm:cxn modelId="{C2EB5852-EEA2-4E93-A8E8-D76A265EFCB2}" type="presParOf" srcId="{E3A70B7C-05FA-4512-B614-84A69FEE4E18}" destId="{CE821FC2-80AB-42D9-BD5E-C9BDC1F4C0CA}" srcOrd="2" destOrd="0" presId="urn:microsoft.com/office/officeart/2005/8/layout/hierarchy4"/>
    <dgm:cxn modelId="{0350D087-724D-4B31-8375-092171ECD046}" type="presParOf" srcId="{CE821FC2-80AB-42D9-BD5E-C9BDC1F4C0CA}" destId="{CE84221D-4E85-47A8-BCCC-D27D419933C0}" srcOrd="0" destOrd="0" presId="urn:microsoft.com/office/officeart/2005/8/layout/hierarchy4"/>
    <dgm:cxn modelId="{FAE87977-0050-4505-BED9-9BBCC63C6350}" type="presParOf" srcId="{CE821FC2-80AB-42D9-BD5E-C9BDC1F4C0CA}" destId="{F5B85FFD-B1B0-4B4D-AB0B-9CD8A1B0DAE4}" srcOrd="1" destOrd="0" presId="urn:microsoft.com/office/officeart/2005/8/layout/hierarchy4"/>
    <dgm:cxn modelId="{CEF3B209-5798-4055-A0A3-890C2D7A413A}" type="presParOf" srcId="{E3A70B7C-05FA-4512-B614-84A69FEE4E18}" destId="{9E261730-E294-411E-814C-60D380596EA8}" srcOrd="3" destOrd="0" presId="urn:microsoft.com/office/officeart/2005/8/layout/hierarchy4"/>
    <dgm:cxn modelId="{E0037656-BFC2-4FE1-94F9-4D5E2CD7C9E5}" type="presParOf" srcId="{E3A70B7C-05FA-4512-B614-84A69FEE4E18}" destId="{4C017C43-A7FE-468C-AC38-9A7014A50781}" srcOrd="4" destOrd="0" presId="urn:microsoft.com/office/officeart/2005/8/layout/hierarchy4"/>
    <dgm:cxn modelId="{55C3EA58-34E4-453F-A300-BC8F003AFF16}" type="presParOf" srcId="{4C017C43-A7FE-468C-AC38-9A7014A50781}" destId="{BF445DD1-7E46-401D-9249-1EE74A88128D}" srcOrd="0" destOrd="0" presId="urn:microsoft.com/office/officeart/2005/8/layout/hierarchy4"/>
    <dgm:cxn modelId="{7A2674F4-3438-4328-8FC1-9E113AB76E37}" type="presParOf" srcId="{4C017C43-A7FE-468C-AC38-9A7014A50781}" destId="{CC5937E7-0B1D-424D-8187-E720FBB479D2}" srcOrd="1" destOrd="0" presId="urn:microsoft.com/office/officeart/2005/8/layout/hierarchy4"/>
    <dgm:cxn modelId="{B03F3C82-8F00-4392-A48E-386577A34D38}" type="presParOf" srcId="{E3A70B7C-05FA-4512-B614-84A69FEE4E18}" destId="{B5466263-108E-4143-937E-180909E055DC}" srcOrd="5" destOrd="0" presId="urn:microsoft.com/office/officeart/2005/8/layout/hierarchy4"/>
    <dgm:cxn modelId="{19FCC305-3DF8-47E7-BB31-EE646CC82EDA}" type="presParOf" srcId="{E3A70B7C-05FA-4512-B614-84A69FEE4E18}" destId="{E338D97C-207E-4BAA-AFF4-1A27D0C74536}" srcOrd="6" destOrd="0" presId="urn:microsoft.com/office/officeart/2005/8/layout/hierarchy4"/>
    <dgm:cxn modelId="{E871D800-006C-4171-8B35-80C04A37B740}" type="presParOf" srcId="{E338D97C-207E-4BAA-AFF4-1A27D0C74536}" destId="{9EC1CFE4-E81B-438A-8588-2B8999A7A6A7}" srcOrd="0" destOrd="0" presId="urn:microsoft.com/office/officeart/2005/8/layout/hierarchy4"/>
    <dgm:cxn modelId="{A89DFF19-4C73-4256-BB49-7ED190747F0C}" type="presParOf" srcId="{E338D97C-207E-4BAA-AFF4-1A27D0C74536}" destId="{B2C17004-EBAD-4284-9153-3EC450674BBF}" srcOrd="1" destOrd="0" presId="urn:microsoft.com/office/officeart/2005/8/layout/hierarchy4"/>
    <dgm:cxn modelId="{95577262-8721-4BB5-818C-1EBAC23727D5}" type="presParOf" srcId="{E3A70B7C-05FA-4512-B614-84A69FEE4E18}" destId="{28BBC0A8-FEFE-400E-86AC-A1AA7FB57346}" srcOrd="7" destOrd="0" presId="urn:microsoft.com/office/officeart/2005/8/layout/hierarchy4"/>
    <dgm:cxn modelId="{5CC1F9CD-F53B-48E0-BD7A-525ACBB484AC}" type="presParOf" srcId="{E3A70B7C-05FA-4512-B614-84A69FEE4E18}" destId="{8EE10AE9-4F03-46EA-BA8D-6B1EAB979EC0}" srcOrd="8" destOrd="0" presId="urn:microsoft.com/office/officeart/2005/8/layout/hierarchy4"/>
    <dgm:cxn modelId="{91C5D411-2166-407B-A818-A3B142075606}" type="presParOf" srcId="{8EE10AE9-4F03-46EA-BA8D-6B1EAB979EC0}" destId="{DC9348F0-534A-459E-8149-FF45321DA2FD}" srcOrd="0" destOrd="0" presId="urn:microsoft.com/office/officeart/2005/8/layout/hierarchy4"/>
    <dgm:cxn modelId="{88E77A7B-FE05-41AE-9E4F-2D5E89BE4055}" type="presParOf" srcId="{8EE10AE9-4F03-46EA-BA8D-6B1EAB979EC0}" destId="{981FC2AC-583E-4A82-A9C5-795B3E1F4BAF}" srcOrd="1" destOrd="0" presId="urn:microsoft.com/office/officeart/2005/8/layout/hierarchy4"/>
    <dgm:cxn modelId="{FDFC8504-B574-4E30-8570-F5E583BE894C}" type="presParOf" srcId="{134C6F45-856D-4177-9A7B-B0E08282C038}" destId="{4AD91E51-8661-4B93-B323-F2EDB1300E80}" srcOrd="1" destOrd="0" presId="urn:microsoft.com/office/officeart/2005/8/layout/hierarchy4"/>
    <dgm:cxn modelId="{011A7A5C-2416-444D-A2D8-D5D2ED9F775F}" type="presParOf" srcId="{134C6F45-856D-4177-9A7B-B0E08282C038}" destId="{01A4DDBC-AA0D-4B98-9148-91E9A89AF576}" srcOrd="2" destOrd="0" presId="urn:microsoft.com/office/officeart/2005/8/layout/hierarchy4"/>
    <dgm:cxn modelId="{DA8110F1-8205-409B-991D-81520A18AEA4}" type="presParOf" srcId="{01A4DDBC-AA0D-4B98-9148-91E9A89AF576}" destId="{5BEEF646-6A18-4E37-BB46-FA986A646CCE}" srcOrd="0" destOrd="0" presId="urn:microsoft.com/office/officeart/2005/8/layout/hierarchy4"/>
    <dgm:cxn modelId="{8EEB9BE8-CACE-48B3-9B32-4AE0607C1EC4}" type="presParOf" srcId="{01A4DDBC-AA0D-4B98-9148-91E9A89AF576}" destId="{46CC2F27-F963-420F-8B99-FAA3E0FAE8D3}" srcOrd="1" destOrd="0" presId="urn:microsoft.com/office/officeart/2005/8/layout/hierarchy4"/>
    <dgm:cxn modelId="{0759BCAD-71E2-4E0E-8215-0989408DCAE8}" type="presParOf" srcId="{01A4DDBC-AA0D-4B98-9148-91E9A89AF576}" destId="{215B0A9D-A261-49F4-B027-107DFD4AA02A}" srcOrd="2" destOrd="0" presId="urn:microsoft.com/office/officeart/2005/8/layout/hierarchy4"/>
    <dgm:cxn modelId="{ECCBAC11-38AB-4042-A1FB-A20E65DB0AFF}" type="presParOf" srcId="{215B0A9D-A261-49F4-B027-107DFD4AA02A}" destId="{6047D7C1-5D45-4022-B939-6D813EF67A82}" srcOrd="0" destOrd="0" presId="urn:microsoft.com/office/officeart/2005/8/layout/hierarchy4"/>
    <dgm:cxn modelId="{80927CC7-433D-4E47-86A9-E7AF2A1CD713}" type="presParOf" srcId="{6047D7C1-5D45-4022-B939-6D813EF67A82}" destId="{3F530655-D3FA-463F-AE18-177FE15A89A6}" srcOrd="0" destOrd="0" presId="urn:microsoft.com/office/officeart/2005/8/layout/hierarchy4"/>
    <dgm:cxn modelId="{7BED0905-2FDF-4E34-A41D-829C1173CB53}" type="presParOf" srcId="{6047D7C1-5D45-4022-B939-6D813EF67A82}" destId="{C1F21265-68C2-4E1B-BB83-A38B4A8B046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75017-05F5-4EB9-9981-9A6C45E9150D}">
      <dsp:nvSpPr>
        <dsp:cNvPr id="0" name=""/>
        <dsp:cNvSpPr/>
      </dsp:nvSpPr>
      <dsp:spPr>
        <a:xfrm>
          <a:off x="3673862" y="997"/>
          <a:ext cx="3593325" cy="151099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Kontrollförordningen (EU) 2017/625</a:t>
          </a:r>
          <a:endParaRPr lang="sv-SE" sz="1800" kern="1200" dirty="0"/>
        </a:p>
      </dsp:txBody>
      <dsp:txXfrm>
        <a:off x="3718118" y="45253"/>
        <a:ext cx="3504813" cy="1422485"/>
      </dsp:txXfrm>
    </dsp:sp>
    <dsp:sp modelId="{DEAC35AE-E947-415E-B301-8414777059A5}">
      <dsp:nvSpPr>
        <dsp:cNvPr id="0" name=""/>
        <dsp:cNvSpPr/>
      </dsp:nvSpPr>
      <dsp:spPr>
        <a:xfrm>
          <a:off x="1339260" y="1800650"/>
          <a:ext cx="3715558" cy="151099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Ramlagstiftningen (EG) nr 1935/2004</a:t>
          </a:r>
          <a:endParaRPr lang="sv-SE" sz="1800" kern="1200" dirty="0"/>
        </a:p>
      </dsp:txBody>
      <dsp:txXfrm>
        <a:off x="1383516" y="1844906"/>
        <a:ext cx="3627046" cy="1422485"/>
      </dsp:txXfrm>
    </dsp:sp>
    <dsp:sp modelId="{E64163F5-8D34-4C43-9DF9-F9094F569BED}">
      <dsp:nvSpPr>
        <dsp:cNvPr id="0" name=""/>
        <dsp:cNvSpPr/>
      </dsp:nvSpPr>
      <dsp:spPr>
        <a:xfrm>
          <a:off x="0" y="3343086"/>
          <a:ext cx="1486261" cy="151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LIVSFS 2011:7</a:t>
          </a:r>
          <a:br>
            <a:rPr lang="sv-SE" sz="1200" kern="1200" dirty="0" smtClean="0"/>
          </a:br>
          <a:r>
            <a:rPr lang="sv-SE" sz="1200" kern="1200" dirty="0" smtClean="0"/>
            <a:t>Keramik, regenererad cellulosa, nitrosaminer</a:t>
          </a:r>
          <a:endParaRPr lang="sv-SE" sz="1200" kern="1200" dirty="0"/>
        </a:p>
      </dsp:txBody>
      <dsp:txXfrm>
        <a:off x="43531" y="3386617"/>
        <a:ext cx="1399199" cy="1423935"/>
      </dsp:txXfrm>
    </dsp:sp>
    <dsp:sp modelId="{CE84221D-4E85-47A8-BCCC-D27D419933C0}">
      <dsp:nvSpPr>
        <dsp:cNvPr id="0" name=""/>
        <dsp:cNvSpPr/>
      </dsp:nvSpPr>
      <dsp:spPr>
        <a:xfrm>
          <a:off x="4154894" y="3357304"/>
          <a:ext cx="1409422" cy="151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Epoxiderivat (EG) 1895/2005</a:t>
          </a:r>
          <a:endParaRPr lang="sv-SE" sz="1200" kern="1200" dirty="0"/>
        </a:p>
      </dsp:txBody>
      <dsp:txXfrm>
        <a:off x="4196175" y="3398585"/>
        <a:ext cx="1326860" cy="1428435"/>
      </dsp:txXfrm>
    </dsp:sp>
    <dsp:sp modelId="{BF445DD1-7E46-401D-9249-1EE74A88128D}">
      <dsp:nvSpPr>
        <dsp:cNvPr id="0" name=""/>
        <dsp:cNvSpPr/>
      </dsp:nvSpPr>
      <dsp:spPr>
        <a:xfrm>
          <a:off x="2172942" y="3400942"/>
          <a:ext cx="1486261" cy="151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Aktiva och intelligenta förpackningar (EG) nr 450/2009</a:t>
          </a:r>
          <a:endParaRPr lang="sv-SE" sz="1200" kern="1200" dirty="0"/>
        </a:p>
      </dsp:txBody>
      <dsp:txXfrm>
        <a:off x="2216473" y="3444473"/>
        <a:ext cx="1399199" cy="1423935"/>
      </dsp:txXfrm>
    </dsp:sp>
    <dsp:sp modelId="{9EC1CFE4-E81B-438A-8588-2B8999A7A6A7}">
      <dsp:nvSpPr>
        <dsp:cNvPr id="0" name=""/>
        <dsp:cNvSpPr/>
      </dsp:nvSpPr>
      <dsp:spPr>
        <a:xfrm>
          <a:off x="6015774" y="3400942"/>
          <a:ext cx="1302137" cy="151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u="none" kern="1200" dirty="0" smtClean="0"/>
            <a:t>Bisfenol A (BPA)</a:t>
          </a:r>
          <a:r>
            <a:rPr lang="sv-SE" sz="1200" i="1" u="none" kern="1200" dirty="0" smtClean="0"/>
            <a:t> (EU) </a:t>
          </a:r>
          <a:r>
            <a:rPr lang="sv-SE" sz="1200" i="1" kern="1200" dirty="0" smtClean="0"/>
            <a:t>2018/213</a:t>
          </a:r>
          <a:endParaRPr lang="sv-SE" sz="1200" kern="1200" dirty="0"/>
        </a:p>
      </dsp:txBody>
      <dsp:txXfrm>
        <a:off x="6053912" y="3439080"/>
        <a:ext cx="1225861" cy="1434721"/>
      </dsp:txXfrm>
    </dsp:sp>
    <dsp:sp modelId="{DC9348F0-534A-459E-8149-FF45321DA2FD}">
      <dsp:nvSpPr>
        <dsp:cNvPr id="0" name=""/>
        <dsp:cNvSpPr/>
      </dsp:nvSpPr>
      <dsp:spPr>
        <a:xfrm>
          <a:off x="7858675" y="3400942"/>
          <a:ext cx="1263361" cy="151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Plastförordningen (EU) nr 10/2011</a:t>
          </a:r>
          <a:endParaRPr lang="sv-SE" sz="1200" kern="1200" dirty="0"/>
        </a:p>
      </dsp:txBody>
      <dsp:txXfrm>
        <a:off x="7895678" y="3437945"/>
        <a:ext cx="1189355" cy="1436991"/>
      </dsp:txXfrm>
    </dsp:sp>
    <dsp:sp modelId="{5BEEF646-6A18-4E37-BB46-FA986A646CCE}">
      <dsp:nvSpPr>
        <dsp:cNvPr id="0" name=""/>
        <dsp:cNvSpPr/>
      </dsp:nvSpPr>
      <dsp:spPr>
        <a:xfrm>
          <a:off x="6835108" y="1712967"/>
          <a:ext cx="3952058" cy="151099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v-SE" sz="1800" kern="1200" dirty="0" smtClean="0"/>
            <a:t>GMP-förordningen (EG) nr 2023/2006</a:t>
          </a:r>
          <a:endParaRPr lang="sv-SE" sz="1800" kern="1200" dirty="0"/>
        </a:p>
      </dsp:txBody>
      <dsp:txXfrm>
        <a:off x="6879364" y="1757223"/>
        <a:ext cx="3863546" cy="1422485"/>
      </dsp:txXfrm>
    </dsp:sp>
    <dsp:sp modelId="{3F530655-D3FA-463F-AE18-177FE15A89A6}">
      <dsp:nvSpPr>
        <dsp:cNvPr id="0" name=""/>
        <dsp:cNvSpPr/>
      </dsp:nvSpPr>
      <dsp:spPr>
        <a:xfrm>
          <a:off x="9616133" y="3371523"/>
          <a:ext cx="1221894" cy="15109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v-SE" sz="1200" kern="1200" dirty="0" smtClean="0"/>
            <a:t>Återvunnen plast (EG) nr 282/2008</a:t>
          </a:r>
          <a:endParaRPr lang="sv-SE" sz="1200" kern="1200" dirty="0"/>
        </a:p>
      </dsp:txBody>
      <dsp:txXfrm>
        <a:off x="9651921" y="3407311"/>
        <a:ext cx="1150318" cy="14394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EB0F2-9DD3-4214-A3B2-21EC891AAF17}" type="datetimeFigureOut">
              <a:rPr lang="sv-SE" smtClean="0"/>
              <a:t>2022-05-24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17EEF-02C6-4B05-90BF-C85023F5C3D0}" type="slidenum">
              <a:rPr lang="sv-SE" smtClean="0"/>
              <a:t>‹#›</a:t>
            </a:fld>
            <a:endParaRPr lang="sv-SE"/>
          </a:p>
        </p:txBody>
      </p:sp>
    </p:spTree>
    <p:extLst>
      <p:ext uri="{BB962C8B-B14F-4D97-AF65-F5344CB8AC3E}">
        <p14:creationId xmlns:p14="http://schemas.microsoft.com/office/powerpoint/2010/main" val="77770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1</a:t>
            </a:fld>
            <a:endParaRPr lang="sv-SE"/>
          </a:p>
        </p:txBody>
      </p:sp>
    </p:spTree>
    <p:extLst>
      <p:ext uri="{BB962C8B-B14F-4D97-AF65-F5344CB8AC3E}">
        <p14:creationId xmlns:p14="http://schemas.microsoft.com/office/powerpoint/2010/main" val="66128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10</a:t>
            </a:fld>
            <a:endParaRPr lang="sv-SE"/>
          </a:p>
        </p:txBody>
      </p:sp>
    </p:spTree>
    <p:extLst>
      <p:ext uri="{BB962C8B-B14F-4D97-AF65-F5344CB8AC3E}">
        <p14:creationId xmlns:p14="http://schemas.microsoft.com/office/powerpoint/2010/main" val="208744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12</a:t>
            </a:fld>
            <a:endParaRPr lang="sv-SE"/>
          </a:p>
        </p:txBody>
      </p:sp>
    </p:spTree>
    <p:extLst>
      <p:ext uri="{BB962C8B-B14F-4D97-AF65-F5344CB8AC3E}">
        <p14:creationId xmlns:p14="http://schemas.microsoft.com/office/powerpoint/2010/main" val="28360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17EEF-02C6-4B05-90BF-C85023F5C3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28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14</a:t>
            </a:fld>
            <a:endParaRPr lang="sv-SE"/>
          </a:p>
        </p:txBody>
      </p:sp>
    </p:spTree>
    <p:extLst>
      <p:ext uri="{BB962C8B-B14F-4D97-AF65-F5344CB8AC3E}">
        <p14:creationId xmlns:p14="http://schemas.microsoft.com/office/powerpoint/2010/main" val="1972574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17EEF-02C6-4B05-90BF-C85023F5C3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73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baseline="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17EEF-02C6-4B05-90BF-C85023F5C3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29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17EEF-02C6-4B05-90BF-C85023F5C3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9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18</a:t>
            </a:fld>
            <a:endParaRPr lang="sv-SE"/>
          </a:p>
        </p:txBody>
      </p:sp>
    </p:spTree>
    <p:extLst>
      <p:ext uri="{BB962C8B-B14F-4D97-AF65-F5344CB8AC3E}">
        <p14:creationId xmlns:p14="http://schemas.microsoft.com/office/powerpoint/2010/main" val="319180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17EEF-02C6-4B05-90BF-C85023F5C3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767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fld id="{AC5542C9-FF34-48F3-A838-6779272020CF}" type="slidenum">
              <a:rPr lang="sv-SE" smtClean="0"/>
              <a:t>20</a:t>
            </a:fld>
            <a:endParaRPr lang="sv-SE"/>
          </a:p>
        </p:txBody>
      </p:sp>
    </p:spTree>
    <p:extLst>
      <p:ext uri="{BB962C8B-B14F-4D97-AF65-F5344CB8AC3E}">
        <p14:creationId xmlns:p14="http://schemas.microsoft.com/office/powerpoint/2010/main" val="219898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19217EEF-02C6-4B05-90BF-C85023F5C3D0}" type="slidenum">
              <a:rPr lang="sv-SE" smtClean="0"/>
              <a:t>2</a:t>
            </a:fld>
            <a:endParaRPr lang="sv-SE"/>
          </a:p>
        </p:txBody>
      </p:sp>
    </p:spTree>
    <p:extLst>
      <p:ext uri="{BB962C8B-B14F-4D97-AF65-F5344CB8AC3E}">
        <p14:creationId xmlns:p14="http://schemas.microsoft.com/office/powerpoint/2010/main" val="4052011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17EEF-02C6-4B05-90BF-C85023F5C3D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15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3</a:t>
            </a:fld>
            <a:endParaRPr lang="sv-SE"/>
          </a:p>
        </p:txBody>
      </p:sp>
    </p:spTree>
    <p:extLst>
      <p:ext uri="{BB962C8B-B14F-4D97-AF65-F5344CB8AC3E}">
        <p14:creationId xmlns:p14="http://schemas.microsoft.com/office/powerpoint/2010/main" val="411341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4</a:t>
            </a:fld>
            <a:endParaRPr lang="sv-SE"/>
          </a:p>
        </p:txBody>
      </p:sp>
    </p:spTree>
    <p:extLst>
      <p:ext uri="{BB962C8B-B14F-4D97-AF65-F5344CB8AC3E}">
        <p14:creationId xmlns:p14="http://schemas.microsoft.com/office/powerpoint/2010/main" val="219728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19217EEF-02C6-4B05-90BF-C85023F5C3D0}" type="slidenum">
              <a:rPr lang="sv-SE" smtClean="0"/>
              <a:t>5</a:t>
            </a:fld>
            <a:endParaRPr lang="sv-SE"/>
          </a:p>
        </p:txBody>
      </p:sp>
    </p:spTree>
    <p:extLst>
      <p:ext uri="{BB962C8B-B14F-4D97-AF65-F5344CB8AC3E}">
        <p14:creationId xmlns:p14="http://schemas.microsoft.com/office/powerpoint/2010/main" val="376545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6</a:t>
            </a:fld>
            <a:endParaRPr lang="sv-SE"/>
          </a:p>
        </p:txBody>
      </p:sp>
    </p:spTree>
    <p:extLst>
      <p:ext uri="{BB962C8B-B14F-4D97-AF65-F5344CB8AC3E}">
        <p14:creationId xmlns:p14="http://schemas.microsoft.com/office/powerpoint/2010/main" val="270038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19217EEF-02C6-4B05-90BF-C85023F5C3D0}" type="slidenum">
              <a:rPr lang="sv-SE" smtClean="0"/>
              <a:t>7</a:t>
            </a:fld>
            <a:endParaRPr lang="sv-SE"/>
          </a:p>
        </p:txBody>
      </p:sp>
    </p:spTree>
    <p:extLst>
      <p:ext uri="{BB962C8B-B14F-4D97-AF65-F5344CB8AC3E}">
        <p14:creationId xmlns:p14="http://schemas.microsoft.com/office/powerpoint/2010/main" val="2253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8</a:t>
            </a:fld>
            <a:endParaRPr lang="sv-SE"/>
          </a:p>
        </p:txBody>
      </p:sp>
    </p:spTree>
    <p:extLst>
      <p:ext uri="{BB962C8B-B14F-4D97-AF65-F5344CB8AC3E}">
        <p14:creationId xmlns:p14="http://schemas.microsoft.com/office/powerpoint/2010/main" val="247386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217EEF-02C6-4B05-90BF-C85023F5C3D0}" type="slidenum">
              <a:rPr lang="sv-SE" smtClean="0"/>
              <a:t>9</a:t>
            </a:fld>
            <a:endParaRPr lang="sv-SE"/>
          </a:p>
        </p:txBody>
      </p:sp>
    </p:spTree>
    <p:extLst>
      <p:ext uri="{BB962C8B-B14F-4D97-AF65-F5344CB8AC3E}">
        <p14:creationId xmlns:p14="http://schemas.microsoft.com/office/powerpoint/2010/main" val="4198173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Startsida*">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417" y="369484"/>
            <a:ext cx="2378353" cy="469169"/>
          </a:xfrm>
          <a:prstGeom prst="rect">
            <a:avLst/>
          </a:prstGeom>
        </p:spPr>
      </p:pic>
      <p:sp>
        <p:nvSpPr>
          <p:cNvPr id="8" name="Bar">
            <a:extLst>
              <a:ext uri="{FF2B5EF4-FFF2-40B4-BE49-F238E27FC236}">
                <a16:creationId xmlns:a16="http://schemas.microsoft.com/office/drawing/2014/main" id="{12423EB2-4A04-427F-BDA3-6FCAC4307B99}"/>
              </a:ext>
            </a:extLst>
          </p:cNvPr>
          <p:cNvSpPr/>
          <p:nvPr userDrawn="1"/>
        </p:nvSpPr>
        <p:spPr>
          <a:xfrm rot="5400000" flipV="1">
            <a:off x="-3376467" y="3371399"/>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a:p>
        </p:txBody>
      </p:sp>
      <p:sp>
        <p:nvSpPr>
          <p:cNvPr id="4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10346" y="989814"/>
            <a:ext cx="12076111" cy="586818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accent3">
                    <a:lumMod val="75000"/>
                  </a:schemeClr>
                </a:solidFill>
              </a:defRPr>
            </a:lvl1pPr>
          </a:lstStyle>
          <a:p>
            <a:r>
              <a:rPr lang="sv-SE" dirty="0" smtClean="0"/>
              <a:t>Montera en bild genom att klicka på bildsymbolen i mitten</a:t>
            </a:r>
            <a:endParaRPr lang="sv-SE" dirty="0"/>
          </a:p>
        </p:txBody>
      </p:sp>
      <p:sp>
        <p:nvSpPr>
          <p:cNvPr id="47" name="Platshållare för text 1"/>
          <p:cNvSpPr>
            <a:spLocks noGrp="1"/>
          </p:cNvSpPr>
          <p:nvPr>
            <p:ph type="subTitle" idx="1" hasCustomPrompt="1"/>
          </p:nvPr>
        </p:nvSpPr>
        <p:spPr>
          <a:xfrm>
            <a:off x="106086" y="5080375"/>
            <a:ext cx="7412953" cy="522808"/>
          </a:xfrm>
          <a:gradFill>
            <a:gsLst>
              <a:gs pos="0">
                <a:srgbClr val="F26808"/>
              </a:gs>
              <a:gs pos="70000">
                <a:srgbClr val="E64011">
                  <a:alpha val="90000"/>
                </a:srgbClr>
              </a:gs>
            </a:gsLst>
            <a:lin ang="0" scaled="0"/>
          </a:gradFill>
        </p:spPr>
        <p:txBody>
          <a:bodyPr wrap="square" lIns="540000" tIns="36000" rIns="144000" bIns="180000">
            <a:spAutoFit/>
          </a:bodyPr>
          <a:lstStyle>
            <a:lvl1pPr marL="0" indent="0" algn="l">
              <a:buNone/>
              <a:defRPr sz="2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ingress eller ditt namn här</a:t>
            </a:r>
            <a:endParaRPr lang="sv-SE" dirty="0"/>
          </a:p>
        </p:txBody>
      </p:sp>
      <p:sp>
        <p:nvSpPr>
          <p:cNvPr id="54" name="Rubrik 1"/>
          <p:cNvSpPr>
            <a:spLocks noGrp="1"/>
          </p:cNvSpPr>
          <p:nvPr>
            <p:ph type="title" hasCustomPrompt="1"/>
          </p:nvPr>
        </p:nvSpPr>
        <p:spPr>
          <a:xfrm>
            <a:off x="106086" y="4162862"/>
            <a:ext cx="7412953" cy="917513"/>
          </a:xfrm>
          <a:gradFill>
            <a:gsLst>
              <a:gs pos="0">
                <a:srgbClr val="F26908"/>
              </a:gs>
              <a:gs pos="70000">
                <a:srgbClr val="E64011">
                  <a:alpha val="90000"/>
                </a:srgbClr>
              </a:gs>
            </a:gsLst>
            <a:lin ang="0" scaled="1"/>
          </a:gradFill>
        </p:spPr>
        <p:txBody>
          <a:bodyPr lIns="540000" tIns="180000" rIns="180000" bIns="180000">
            <a:spAutoFit/>
          </a:bodyPr>
          <a:lstStyle>
            <a:lvl1pPr>
              <a:defRPr lang="sv-SE" sz="4000" kern="1200" baseline="0" dirty="0" smtClean="0">
                <a:solidFill>
                  <a:schemeClr val="bg1"/>
                </a:solidFill>
                <a:latin typeface="Calibri Light" panose="020F0302020204030204" pitchFamily="34" charset="0"/>
                <a:ea typeface="+mj-ea"/>
                <a:cs typeface="Calibri Light" panose="020F0302020204030204" pitchFamily="34" charset="0"/>
              </a:defRPr>
            </a:lvl1pPr>
          </a:lstStyle>
          <a:p>
            <a:r>
              <a:rPr lang="sv-SE" dirty="0" smtClean="0"/>
              <a:t>Skriv in en välkomsthälsning här</a:t>
            </a:r>
            <a:endParaRPr lang="sv-SE" dirty="0"/>
          </a:p>
        </p:txBody>
      </p:sp>
    </p:spTree>
    <p:extLst>
      <p:ext uri="{BB962C8B-B14F-4D97-AF65-F5344CB8AC3E}">
        <p14:creationId xmlns:p14="http://schemas.microsoft.com/office/powerpoint/2010/main" val="1076306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Text med bild/diagram/tabell*">
    <p:spTree>
      <p:nvGrpSpPr>
        <p:cNvPr id="1" name=""/>
        <p:cNvGrpSpPr/>
        <p:nvPr/>
      </p:nvGrpSpPr>
      <p:grpSpPr>
        <a:xfrm>
          <a:off x="0" y="0"/>
          <a:ext cx="0" cy="0"/>
          <a:chOff x="0" y="0"/>
          <a:chExt cx="0" cy="0"/>
        </a:xfrm>
      </p:grpSpPr>
      <p:sp>
        <p:nvSpPr>
          <p:cNvPr id="7" name="Rektangel 1"/>
          <p:cNvSpPr/>
          <p:nvPr userDrawn="1"/>
        </p:nvSpPr>
        <p:spPr>
          <a:xfrm rot="16200000">
            <a:off x="3907201" y="4062887"/>
            <a:ext cx="432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1"/>
          <p:cNvSpPr>
            <a:spLocks noGrp="1"/>
          </p:cNvSpPr>
          <p:nvPr>
            <p:ph sz="half" idx="2" hasCustomPrompt="1"/>
          </p:nvPr>
        </p:nvSpPr>
        <p:spPr>
          <a:xfrm>
            <a:off x="6348413" y="1923916"/>
            <a:ext cx="5219700" cy="4313371"/>
          </a:xfrm>
        </p:spPr>
        <p:txBody>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1"/>
          <p:cNvSpPr>
            <a:spLocks noGrp="1"/>
          </p:cNvSpPr>
          <p:nvPr>
            <p:ph type="body" idx="1" hasCustomPrompt="1"/>
          </p:nvPr>
        </p:nvSpPr>
        <p:spPr>
          <a:xfrm>
            <a:off x="623888" y="1916113"/>
            <a:ext cx="5219701" cy="4321175"/>
          </a:xfrm>
        </p:spPr>
        <p:txBody>
          <a:bodyPr anchor="t">
            <a:normAutofit/>
          </a:bodyPr>
          <a:lstStyle>
            <a:lvl1pPr marL="0" indent="0">
              <a:buFont typeface="Arial" panose="020B0604020202020204" pitchFamily="34" charse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Skriv in text här, med eller utan punkter</a:t>
            </a:r>
          </a:p>
        </p:txBody>
      </p:sp>
      <p:sp>
        <p:nvSpPr>
          <p:cNvPr id="2" name="Rubrik 1"/>
          <p:cNvSpPr>
            <a:spLocks noGrp="1"/>
          </p:cNvSpPr>
          <p:nvPr>
            <p:ph type="title" hasCustomPrompt="1"/>
          </p:nvPr>
        </p:nvSpPr>
        <p:spPr>
          <a:xfrm>
            <a:off x="623888" y="368300"/>
            <a:ext cx="10944225" cy="1260475"/>
          </a:xfrm>
        </p:spPr>
        <p:txBody>
          <a:bodyPr anchor="b">
            <a:normAutofit/>
          </a:bodyPr>
          <a:lstStyle>
            <a:lvl1pPr>
              <a:defRPr sz="4000"/>
            </a:lvl1pPr>
          </a:lstStyle>
          <a:p>
            <a:r>
              <a:rPr lang="sv-SE" dirty="0" smtClean="0"/>
              <a:t>Skriv in en rubrik här</a:t>
            </a:r>
            <a:endParaRPr lang="sv-SE" dirty="0"/>
          </a:p>
        </p:txBody>
      </p:sp>
    </p:spTree>
    <p:extLst>
      <p:ext uri="{BB962C8B-B14F-4D97-AF65-F5344CB8AC3E}">
        <p14:creationId xmlns:p14="http://schemas.microsoft.com/office/powerpoint/2010/main" val="28295113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ildsida, 2 bilder med text*">
    <p:spTree>
      <p:nvGrpSpPr>
        <p:cNvPr id="1" name=""/>
        <p:cNvGrpSpPr/>
        <p:nvPr/>
      </p:nvGrpSpPr>
      <p:grpSpPr>
        <a:xfrm>
          <a:off x="0" y="0"/>
          <a:ext cx="0" cy="0"/>
          <a:chOff x="0" y="0"/>
          <a:chExt cx="0" cy="0"/>
        </a:xfrm>
      </p:grpSpPr>
      <p:sp>
        <p:nvSpPr>
          <p:cNvPr id="5"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7535863" y="3537287"/>
            <a:ext cx="4032249" cy="270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dirty="0" smtClean="0"/>
              <a:t>Montera en bild genom att klicka på bildsymbolen i mitten</a:t>
            </a:r>
          </a:p>
        </p:txBody>
      </p:sp>
      <p:sp>
        <p:nvSpPr>
          <p:cNvPr id="6"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7535863" y="531188"/>
            <a:ext cx="4032250" cy="2700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dirty="0" smtClean="0"/>
              <a:t>Montera en bild genom att klicka på bildsymbolen i mitten</a:t>
            </a:r>
          </a:p>
        </p:txBody>
      </p:sp>
      <p:sp>
        <p:nvSpPr>
          <p:cNvPr id="9" name="Platshållare för text 1"/>
          <p:cNvSpPr>
            <a:spLocks noGrp="1"/>
          </p:cNvSpPr>
          <p:nvPr>
            <p:ph type="body" idx="1" hasCustomPrompt="1"/>
          </p:nvPr>
        </p:nvSpPr>
        <p:spPr>
          <a:xfrm>
            <a:off x="623887" y="1916113"/>
            <a:ext cx="6551613" cy="4321175"/>
          </a:xfrm>
        </p:spPr>
        <p:txBody>
          <a:bodyPr anchor="t">
            <a:normAutofit/>
          </a:bodyPr>
          <a:lstStyle>
            <a:lvl1pPr marL="0" indent="0">
              <a:buFont typeface="Arial" panose="020B0604020202020204" pitchFamily="34" charset="0"/>
              <a:buNone/>
              <a:defRPr sz="2200" b="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in text här, med eller utan punkter</a:t>
            </a:r>
          </a:p>
        </p:txBody>
      </p:sp>
      <p:sp>
        <p:nvSpPr>
          <p:cNvPr id="2" name="Rubrik 1"/>
          <p:cNvSpPr>
            <a:spLocks noGrp="1"/>
          </p:cNvSpPr>
          <p:nvPr>
            <p:ph type="title" hasCustomPrompt="1"/>
          </p:nvPr>
        </p:nvSpPr>
        <p:spPr>
          <a:xfrm>
            <a:off x="623888" y="368300"/>
            <a:ext cx="6551612" cy="1260475"/>
          </a:xfrm>
        </p:spPr>
        <p:txBody>
          <a:bodyPr anchor="b">
            <a:normAutofit/>
          </a:bodyPr>
          <a:lstStyle>
            <a:lvl1pPr>
              <a:defRPr sz="4000"/>
            </a:lvl1pPr>
          </a:lstStyle>
          <a:p>
            <a:r>
              <a:rPr lang="sv-SE" dirty="0" smtClean="0"/>
              <a:t>Skriv in en rubrik här</a:t>
            </a:r>
            <a:endParaRPr lang="sv-SE" dirty="0"/>
          </a:p>
        </p:txBody>
      </p:sp>
    </p:spTree>
    <p:extLst>
      <p:ext uri="{BB962C8B-B14F-4D97-AF65-F5344CB8AC3E}">
        <p14:creationId xmlns:p14="http://schemas.microsoft.com/office/powerpoint/2010/main" val="40527326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ildsida, 3 bild med text">
    <p:spTree>
      <p:nvGrpSpPr>
        <p:cNvPr id="1" name=""/>
        <p:cNvGrpSpPr/>
        <p:nvPr/>
      </p:nvGrpSpPr>
      <p:grpSpPr>
        <a:xfrm>
          <a:off x="0" y="0"/>
          <a:ext cx="0" cy="0"/>
          <a:chOff x="0" y="0"/>
          <a:chExt cx="0" cy="0"/>
        </a:xfrm>
      </p:grpSpPr>
      <p:sp>
        <p:nvSpPr>
          <p:cNvPr id="13" name="Platshållare för text 3"/>
          <p:cNvSpPr>
            <a:spLocks noGrp="1"/>
          </p:cNvSpPr>
          <p:nvPr>
            <p:ph type="body" idx="22" hasCustomPrompt="1"/>
          </p:nvPr>
        </p:nvSpPr>
        <p:spPr>
          <a:xfrm>
            <a:off x="8115957" y="5257800"/>
            <a:ext cx="3438000" cy="97948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11"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8130113" y="2265363"/>
            <a:ext cx="3438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a:t>
            </a:r>
            <a:br>
              <a:rPr lang="sv-SE" dirty="0" smtClean="0"/>
            </a:br>
            <a:r>
              <a:rPr lang="sv-SE" dirty="0" smtClean="0"/>
              <a:t>klicka på bildsymbolen i mitten</a:t>
            </a:r>
          </a:p>
        </p:txBody>
      </p:sp>
      <p:sp>
        <p:nvSpPr>
          <p:cNvPr id="12" name="Platshållare för text 2"/>
          <p:cNvSpPr>
            <a:spLocks noGrp="1"/>
          </p:cNvSpPr>
          <p:nvPr>
            <p:ph type="body" idx="21" hasCustomPrompt="1"/>
          </p:nvPr>
        </p:nvSpPr>
        <p:spPr>
          <a:xfrm>
            <a:off x="4381631" y="5257800"/>
            <a:ext cx="3438000" cy="97948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5"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4380843" y="2265363"/>
            <a:ext cx="3438788"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a:t>
            </a:r>
            <a:br>
              <a:rPr lang="sv-SE" dirty="0" smtClean="0"/>
            </a:br>
            <a:r>
              <a:rPr lang="sv-SE" dirty="0" smtClean="0"/>
              <a:t>klicka på bildsymbolen i mitten</a:t>
            </a:r>
          </a:p>
        </p:txBody>
      </p:sp>
      <p:sp>
        <p:nvSpPr>
          <p:cNvPr id="14" name="Platshållare för text 1"/>
          <p:cNvSpPr>
            <a:spLocks noGrp="1"/>
          </p:cNvSpPr>
          <p:nvPr>
            <p:ph type="subTitle" idx="1" hasCustomPrompt="1"/>
          </p:nvPr>
        </p:nvSpPr>
        <p:spPr>
          <a:xfrm>
            <a:off x="623888" y="5257800"/>
            <a:ext cx="3461417" cy="979488"/>
          </a:xfrm>
        </p:spPr>
        <p:txBody>
          <a:bodyPr anchor="t">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Skriv en bildtext här</a:t>
            </a:r>
          </a:p>
        </p:txBody>
      </p:sp>
      <p:sp>
        <p:nvSpPr>
          <p:cNvPr id="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2265363"/>
            <a:ext cx="3438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24000" tIns="360000">
            <a:noAutofit/>
          </a:bodyPr>
          <a:lstStyle>
            <a:lvl1pPr marL="0" indent="0">
              <a:buNone/>
              <a:defRPr sz="1600" b="1">
                <a:solidFill>
                  <a:schemeClr val="tx2">
                    <a:lumMod val="75000"/>
                    <a:lumOff val="25000"/>
                  </a:schemeClr>
                </a:solidFill>
              </a:defRPr>
            </a:lvl1pPr>
          </a:lstStyle>
          <a:p>
            <a:r>
              <a:rPr lang="sv-SE" dirty="0" smtClean="0"/>
              <a:t>Montera en bild genom att klicka </a:t>
            </a:r>
            <a:br>
              <a:rPr lang="sv-SE" dirty="0" smtClean="0"/>
            </a:br>
            <a:r>
              <a:rPr lang="sv-SE" dirty="0" smtClean="0"/>
              <a:t>på bildsymbolen i mitten</a:t>
            </a:r>
          </a:p>
        </p:txBody>
      </p:sp>
      <p:sp>
        <p:nvSpPr>
          <p:cNvPr id="2" name="Rubrik 1"/>
          <p:cNvSpPr>
            <a:spLocks noGrp="1"/>
          </p:cNvSpPr>
          <p:nvPr>
            <p:ph type="title" hasCustomPrompt="1"/>
          </p:nvPr>
        </p:nvSpPr>
        <p:spPr/>
        <p:txBody>
          <a:bodyPr/>
          <a:lstStyle>
            <a:lvl1pPr>
              <a:defRPr/>
            </a:lvl1pPr>
          </a:lstStyle>
          <a:p>
            <a:r>
              <a:rPr lang="sv-SE" dirty="0" smtClean="0"/>
              <a:t>Skriv in en rubrik här</a:t>
            </a:r>
            <a:endParaRPr lang="sv-SE" dirty="0"/>
          </a:p>
        </p:txBody>
      </p:sp>
    </p:spTree>
    <p:extLst>
      <p:ext uri="{BB962C8B-B14F-4D97-AF65-F5344CB8AC3E}">
        <p14:creationId xmlns:p14="http://schemas.microsoft.com/office/powerpoint/2010/main" val="30177012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ildsida, 4 bilder med bildtext">
    <p:spTree>
      <p:nvGrpSpPr>
        <p:cNvPr id="1" name=""/>
        <p:cNvGrpSpPr/>
        <p:nvPr/>
      </p:nvGrpSpPr>
      <p:grpSpPr>
        <a:xfrm>
          <a:off x="0" y="0"/>
          <a:ext cx="0" cy="0"/>
          <a:chOff x="0" y="0"/>
          <a:chExt cx="0" cy="0"/>
        </a:xfrm>
      </p:grpSpPr>
      <p:sp>
        <p:nvSpPr>
          <p:cNvPr id="10" name="Platshållare för text 4"/>
          <p:cNvSpPr>
            <a:spLocks noGrp="1"/>
          </p:cNvSpPr>
          <p:nvPr>
            <p:ph type="body" sz="quarter" idx="23" hasCustomPrompt="1"/>
          </p:nvPr>
        </p:nvSpPr>
        <p:spPr>
          <a:xfrm>
            <a:off x="9228111" y="5251450"/>
            <a:ext cx="2340001" cy="985836"/>
          </a:xfrm>
        </p:spPr>
        <p:txBody>
          <a:bodyPr>
            <a:normAutofit/>
          </a:bodyPr>
          <a:lstStyle>
            <a:lvl1pPr marL="0" indent="0" algn="ctr">
              <a:buNone/>
              <a:defRPr sz="2000"/>
            </a:lvl1pPr>
          </a:lstStyle>
          <a:p>
            <a:pPr lvl="0"/>
            <a:r>
              <a:rPr lang="sv-SE" dirty="0" smtClean="0"/>
              <a:t>Skriv en bildtext här</a:t>
            </a:r>
          </a:p>
        </p:txBody>
      </p:sp>
      <p:sp>
        <p:nvSpPr>
          <p:cNvPr id="4" name="Platshållare för bild 4"/>
          <p:cNvSpPr>
            <a:spLocks noGrp="1"/>
          </p:cNvSpPr>
          <p:nvPr>
            <p:ph type="pic" sz="quarter" idx="24" hasCustomPrompt="1"/>
          </p:nvPr>
        </p:nvSpPr>
        <p:spPr>
          <a:xfrm>
            <a:off x="9228113" y="2265363"/>
            <a:ext cx="2340000" cy="2740025"/>
          </a:xfrm>
          <a:noFill/>
        </p:spPr>
        <p:txBody>
          <a:bodyPr lIns="360000" tIns="36000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klicka </a:t>
            </a:r>
            <a:br>
              <a:rPr lang="sv-SE" dirty="0" smtClean="0"/>
            </a:br>
            <a:r>
              <a:rPr lang="sv-SE" dirty="0" smtClean="0"/>
              <a:t>på bildsymbolen</a:t>
            </a:r>
          </a:p>
        </p:txBody>
      </p:sp>
      <p:sp>
        <p:nvSpPr>
          <p:cNvPr id="13" name="Platshållare för text 3"/>
          <p:cNvSpPr>
            <a:spLocks noGrp="1"/>
          </p:cNvSpPr>
          <p:nvPr>
            <p:ph type="body" idx="22" hasCustomPrompt="1"/>
          </p:nvPr>
        </p:nvSpPr>
        <p:spPr>
          <a:xfrm>
            <a:off x="6371663" y="5251450"/>
            <a:ext cx="2328374" cy="98583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11" name="Platshållare för bild 3">
            <a:extLst>
              <a:ext uri="{FF2B5EF4-FFF2-40B4-BE49-F238E27FC236}">
                <a16:creationId xmlns:a16="http://schemas.microsoft.com/office/drawing/2014/main" id="{4E60C708-3500-4C5D-BD00-B03A03CDF75A}"/>
              </a:ext>
            </a:extLst>
          </p:cNvPr>
          <p:cNvSpPr>
            <a:spLocks noGrp="1"/>
          </p:cNvSpPr>
          <p:nvPr>
            <p:ph type="pic" sz="quarter" idx="20" hasCustomPrompt="1"/>
          </p:nvPr>
        </p:nvSpPr>
        <p:spPr>
          <a:xfrm>
            <a:off x="6360037" y="2265363"/>
            <a:ext cx="2340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klicka </a:t>
            </a:r>
            <a:br>
              <a:rPr lang="sv-SE" dirty="0" smtClean="0"/>
            </a:br>
            <a:r>
              <a:rPr lang="sv-SE" dirty="0" smtClean="0"/>
              <a:t>på bildsymbolen</a:t>
            </a:r>
          </a:p>
        </p:txBody>
      </p:sp>
      <p:sp>
        <p:nvSpPr>
          <p:cNvPr id="12" name="Platshållare för text 2"/>
          <p:cNvSpPr>
            <a:spLocks noGrp="1"/>
          </p:cNvSpPr>
          <p:nvPr>
            <p:ph type="body" idx="21" hasCustomPrompt="1"/>
          </p:nvPr>
        </p:nvSpPr>
        <p:spPr>
          <a:xfrm>
            <a:off x="3491962" y="5251450"/>
            <a:ext cx="2351626" cy="985837"/>
          </a:xfrm>
        </p:spPr>
        <p:txBody>
          <a:bodyPr lIns="0" tIns="0" rIns="72000" anchor="t">
            <a:normAutofit/>
          </a:bodyPr>
          <a:lstStyle>
            <a:lvl1pPr marL="0" indent="0" algn="ctr">
              <a:lnSpc>
                <a:spcPct val="100000"/>
              </a:lnSpc>
              <a:spcBef>
                <a:spcPts val="600"/>
              </a:spcBef>
              <a:buNone/>
              <a:defRPr sz="20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bildtext här</a:t>
            </a:r>
          </a:p>
        </p:txBody>
      </p:sp>
      <p:sp>
        <p:nvSpPr>
          <p:cNvPr id="5" name="Platshållare för bild 2">
            <a:extLst>
              <a:ext uri="{FF2B5EF4-FFF2-40B4-BE49-F238E27FC236}">
                <a16:creationId xmlns:a16="http://schemas.microsoft.com/office/drawing/2014/main" id="{4E60C708-3500-4C5D-BD00-B03A03CDF75A}"/>
              </a:ext>
            </a:extLst>
          </p:cNvPr>
          <p:cNvSpPr>
            <a:spLocks noGrp="1"/>
          </p:cNvSpPr>
          <p:nvPr>
            <p:ph type="pic" sz="quarter" idx="17" hasCustomPrompt="1"/>
          </p:nvPr>
        </p:nvSpPr>
        <p:spPr>
          <a:xfrm>
            <a:off x="3491962" y="2265363"/>
            <a:ext cx="2340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sv-SE" sz="1600" b="1" kern="1200" baseline="0" dirty="0" smtClean="0">
                <a:solidFill>
                  <a:schemeClr val="tx2">
                    <a:lumMod val="75000"/>
                    <a:lumOff val="25000"/>
                  </a:schemeClr>
                </a:solidFill>
                <a:latin typeface="+mn-lt"/>
                <a:ea typeface="+mn-ea"/>
                <a:cs typeface="+mn-cs"/>
              </a:defRPr>
            </a:lvl1pPr>
          </a:lstStyle>
          <a:p>
            <a:r>
              <a:rPr lang="sv-SE" dirty="0" smtClean="0"/>
              <a:t>Montera en bild genom att klicka </a:t>
            </a:r>
            <a:br>
              <a:rPr lang="sv-SE" dirty="0" smtClean="0"/>
            </a:br>
            <a:r>
              <a:rPr lang="sv-SE" dirty="0" smtClean="0"/>
              <a:t>på bildsymbolen</a:t>
            </a:r>
          </a:p>
        </p:txBody>
      </p:sp>
      <p:sp>
        <p:nvSpPr>
          <p:cNvPr id="14" name="Platshållare för text 1"/>
          <p:cNvSpPr>
            <a:spLocks noGrp="1"/>
          </p:cNvSpPr>
          <p:nvPr>
            <p:ph type="subTitle" idx="1" hasCustomPrompt="1"/>
          </p:nvPr>
        </p:nvSpPr>
        <p:spPr>
          <a:xfrm>
            <a:off x="623888" y="5251450"/>
            <a:ext cx="2339999" cy="985837"/>
          </a:xfrm>
        </p:spPr>
        <p:txBody>
          <a:bodyPr anchor="t">
            <a:normAutofit/>
          </a:bodyPr>
          <a:lstStyle>
            <a:lvl1pPr marL="0" indent="0" algn="ctr">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Skriv en bildtext här</a:t>
            </a:r>
          </a:p>
        </p:txBody>
      </p:sp>
      <p:sp>
        <p:nvSpPr>
          <p:cNvPr id="9"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23887" y="2265363"/>
            <a:ext cx="2340000" cy="2736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360000" tIns="360000">
            <a:noAutofit/>
          </a:bodyPr>
          <a:lstStyle>
            <a:lvl1pPr marL="0" indent="0">
              <a:buNone/>
              <a:defRPr sz="1600" b="1">
                <a:solidFill>
                  <a:schemeClr val="tx2">
                    <a:lumMod val="75000"/>
                    <a:lumOff val="25000"/>
                  </a:schemeClr>
                </a:solidFill>
              </a:defRPr>
            </a:lvl1pPr>
          </a:lstStyle>
          <a:p>
            <a:r>
              <a:rPr lang="sv-SE" dirty="0" smtClean="0"/>
              <a:t>Montera en bild genom att klicka </a:t>
            </a:r>
            <a:br>
              <a:rPr lang="sv-SE" dirty="0" smtClean="0"/>
            </a:br>
            <a:r>
              <a:rPr lang="sv-SE" dirty="0" smtClean="0"/>
              <a:t>på bildsymbolen</a:t>
            </a:r>
          </a:p>
        </p:txBody>
      </p:sp>
      <p:sp>
        <p:nvSpPr>
          <p:cNvPr id="2" name="Rubrik 1"/>
          <p:cNvSpPr>
            <a:spLocks noGrp="1"/>
          </p:cNvSpPr>
          <p:nvPr>
            <p:ph type="title" hasCustomPrompt="1"/>
          </p:nvPr>
        </p:nvSpPr>
        <p:spPr/>
        <p:txBody>
          <a:bodyPr/>
          <a:lstStyle>
            <a:lvl1pPr>
              <a:defRPr/>
            </a:lvl1pPr>
          </a:lstStyle>
          <a:p>
            <a:r>
              <a:rPr lang="sv-SE" dirty="0" smtClean="0"/>
              <a:t>Skriv in en rubrik här</a:t>
            </a:r>
            <a:endParaRPr lang="sv-SE" dirty="0"/>
          </a:p>
        </p:txBody>
      </p:sp>
    </p:spTree>
    <p:extLst>
      <p:ext uri="{BB962C8B-B14F-4D97-AF65-F5344CB8AC3E}">
        <p14:creationId xmlns:p14="http://schemas.microsoft.com/office/powerpoint/2010/main" val="4003428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Organisation, orange med vit text">
    <p:spTree>
      <p:nvGrpSpPr>
        <p:cNvPr id="1" name=""/>
        <p:cNvGrpSpPr/>
        <p:nvPr/>
      </p:nvGrpSpPr>
      <p:grpSpPr>
        <a:xfrm>
          <a:off x="0" y="0"/>
          <a:ext cx="0" cy="0"/>
          <a:chOff x="0" y="0"/>
          <a:chExt cx="0" cy="0"/>
        </a:xfrm>
      </p:grpSpPr>
      <p:sp>
        <p:nvSpPr>
          <p:cNvPr id="6" name="object 7"/>
          <p:cNvSpPr/>
          <p:nvPr userDrawn="1"/>
        </p:nvSpPr>
        <p:spPr>
          <a:xfrm>
            <a:off x="893246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solidFill>
        </p:spPr>
        <p:txBody>
          <a:bodyPr wrap="square" lIns="0" tIns="0" rIns="0" bIns="0" rtlCol="0"/>
          <a:lstStyle/>
          <a:p>
            <a:endParaRPr/>
          </a:p>
        </p:txBody>
      </p:sp>
      <p:sp>
        <p:nvSpPr>
          <p:cNvPr id="7" name="object 6"/>
          <p:cNvSpPr/>
          <p:nvPr userDrawn="1"/>
        </p:nvSpPr>
        <p:spPr>
          <a:xfrm>
            <a:off x="616493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solidFill>
        </p:spPr>
        <p:txBody>
          <a:bodyPr wrap="square" lIns="0" tIns="0" rIns="0" bIns="0" rtlCol="0"/>
          <a:lstStyle/>
          <a:p>
            <a:endParaRPr/>
          </a:p>
        </p:txBody>
      </p:sp>
      <p:sp>
        <p:nvSpPr>
          <p:cNvPr id="8" name="object 5"/>
          <p:cNvSpPr/>
          <p:nvPr userDrawn="1"/>
        </p:nvSpPr>
        <p:spPr>
          <a:xfrm>
            <a:off x="3397402"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solidFill>
        </p:spPr>
        <p:txBody>
          <a:bodyPr wrap="square" lIns="0" tIns="0" rIns="0" bIns="0" rtlCol="0"/>
          <a:lstStyle/>
          <a:p>
            <a:endParaRPr/>
          </a:p>
        </p:txBody>
      </p:sp>
      <p:sp>
        <p:nvSpPr>
          <p:cNvPr id="9" name="object 4"/>
          <p:cNvSpPr/>
          <p:nvPr userDrawn="1"/>
        </p:nvSpPr>
        <p:spPr>
          <a:xfrm>
            <a:off x="624329" y="2050564"/>
            <a:ext cx="2628000" cy="4104000"/>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1"/>
          </a:solidFill>
        </p:spPr>
        <p:txBody>
          <a:bodyPr wrap="square" lIns="0" tIns="0" rIns="0" bIns="0" rtlCol="0"/>
          <a:lstStyle/>
          <a:p>
            <a:endParaRPr/>
          </a:p>
        </p:txBody>
      </p:sp>
      <p:sp>
        <p:nvSpPr>
          <p:cNvPr id="10" name="object 3"/>
          <p:cNvSpPr txBox="1"/>
          <p:nvPr userDrawn="1"/>
        </p:nvSpPr>
        <p:spPr>
          <a:xfrm>
            <a:off x="7642796" y="1250998"/>
            <a:ext cx="3925317" cy="684000"/>
          </a:xfrm>
          <a:prstGeom prst="rect">
            <a:avLst/>
          </a:prstGeom>
          <a:solidFill>
            <a:schemeClr val="accent3"/>
          </a:solidFill>
        </p:spPr>
        <p:txBody>
          <a:bodyPr vert="horz" wrap="square" lIns="0" tIns="156210" rIns="0" bIns="0" rtlCol="0">
            <a:spAutoFit/>
          </a:bodyPr>
          <a:lstStyle/>
          <a:p>
            <a:pPr marL="1289685">
              <a:lnSpc>
                <a:spcPct val="100000"/>
              </a:lnSpc>
              <a:spcBef>
                <a:spcPts val="1230"/>
              </a:spcBef>
            </a:pPr>
            <a:endParaRPr sz="2400" dirty="0">
              <a:latin typeface="+mj-lt"/>
              <a:cs typeface="Europa-Regular"/>
            </a:endParaRPr>
          </a:p>
        </p:txBody>
      </p:sp>
      <p:sp>
        <p:nvSpPr>
          <p:cNvPr id="11" name="object 2"/>
          <p:cNvSpPr txBox="1"/>
          <p:nvPr userDrawn="1"/>
        </p:nvSpPr>
        <p:spPr>
          <a:xfrm>
            <a:off x="623889" y="1250998"/>
            <a:ext cx="6890662" cy="684000"/>
          </a:xfrm>
          <a:prstGeom prst="rect">
            <a:avLst/>
          </a:prstGeom>
          <a:solidFill>
            <a:schemeClr val="accent1"/>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12" name="object 1"/>
          <p:cNvSpPr txBox="1"/>
          <p:nvPr userDrawn="1"/>
        </p:nvSpPr>
        <p:spPr>
          <a:xfrm>
            <a:off x="623888" y="432319"/>
            <a:ext cx="10944225" cy="684000"/>
          </a:xfrm>
          <a:prstGeom prst="rect">
            <a:avLst/>
          </a:prstGeom>
          <a:solidFill>
            <a:schemeClr val="accent1"/>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27" name="Platshållare för text 11"/>
          <p:cNvSpPr>
            <a:spLocks noGrp="1"/>
          </p:cNvSpPr>
          <p:nvPr>
            <p:ph type="body" sz="quarter" idx="30" hasCustomPrompt="1"/>
          </p:nvPr>
        </p:nvSpPr>
        <p:spPr>
          <a:xfrm>
            <a:off x="9121375"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6" name="Platshållare för text 10"/>
          <p:cNvSpPr>
            <a:spLocks noGrp="1"/>
          </p:cNvSpPr>
          <p:nvPr>
            <p:ph type="body" sz="quarter" idx="29" hasCustomPrompt="1"/>
          </p:nvPr>
        </p:nvSpPr>
        <p:spPr>
          <a:xfrm>
            <a:off x="6348413"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5" name="Platshållare för text 9"/>
          <p:cNvSpPr>
            <a:spLocks noGrp="1"/>
          </p:cNvSpPr>
          <p:nvPr>
            <p:ph type="body" sz="quarter" idx="28" hasCustomPrompt="1"/>
          </p:nvPr>
        </p:nvSpPr>
        <p:spPr>
          <a:xfrm>
            <a:off x="3592615"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4" name="Platshållare för text 8"/>
          <p:cNvSpPr>
            <a:spLocks noGrp="1"/>
          </p:cNvSpPr>
          <p:nvPr>
            <p:ph type="body" sz="quarter" idx="27" hasCustomPrompt="1"/>
          </p:nvPr>
        </p:nvSpPr>
        <p:spPr>
          <a:xfrm>
            <a:off x="805699" y="3267185"/>
            <a:ext cx="2308225" cy="2756939"/>
          </a:xfrm>
        </p:spPr>
        <p:txBody>
          <a:bodyPr>
            <a:normAutofit/>
          </a:bodyPr>
          <a:lstStyle>
            <a:lvl1pPr marL="269875" indent="-269875">
              <a:spcAft>
                <a:spcPts val="200"/>
              </a:spcAft>
              <a:buClr>
                <a:schemeClr val="bg1"/>
              </a:buClr>
              <a:buSzPct val="75000"/>
              <a:buFont typeface="Arial" panose="020B0604020202020204" pitchFamily="34" charset="0"/>
              <a:buChar char="►"/>
              <a:defRPr sz="1700">
                <a:solidFill>
                  <a:schemeClr val="bg1"/>
                </a:solidFill>
              </a:defRPr>
            </a:lvl1pPr>
          </a:lstStyle>
          <a:p>
            <a:pPr lvl="0"/>
            <a:r>
              <a:rPr lang="sv-SE" dirty="0" smtClean="0"/>
              <a:t>Avdelning</a:t>
            </a:r>
            <a:endParaRPr lang="sv-SE" dirty="0"/>
          </a:p>
        </p:txBody>
      </p:sp>
      <p:sp>
        <p:nvSpPr>
          <p:cNvPr id="22" name="Platshållare för text 7"/>
          <p:cNvSpPr>
            <a:spLocks noGrp="1"/>
          </p:cNvSpPr>
          <p:nvPr>
            <p:ph type="body" sz="quarter" idx="26" hasCustomPrompt="1"/>
          </p:nvPr>
        </p:nvSpPr>
        <p:spPr>
          <a:xfrm>
            <a:off x="9111108" y="2265363"/>
            <a:ext cx="2328760" cy="780444"/>
          </a:xfrm>
        </p:spPr>
        <p:txBody>
          <a:bodyPr>
            <a:normAutofit/>
          </a:bodyPr>
          <a:lstStyle>
            <a:lvl1pPr marL="0" indent="0">
              <a:buNone/>
              <a:defRPr sz="2200">
                <a:solidFill>
                  <a:schemeClr val="bg1"/>
                </a:solidFill>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smtClean="0"/>
              <a:t>Område</a:t>
            </a:r>
            <a:endParaRPr lang="sv-SE" dirty="0"/>
          </a:p>
        </p:txBody>
      </p:sp>
      <p:sp>
        <p:nvSpPr>
          <p:cNvPr id="20" name="Platshållare för text 6"/>
          <p:cNvSpPr>
            <a:spLocks noGrp="1"/>
          </p:cNvSpPr>
          <p:nvPr>
            <p:ph type="body" sz="quarter" idx="25" hasCustomPrompt="1"/>
          </p:nvPr>
        </p:nvSpPr>
        <p:spPr>
          <a:xfrm>
            <a:off x="6348413" y="2265363"/>
            <a:ext cx="2295525" cy="780444"/>
          </a:xfrm>
        </p:spPr>
        <p:txBody>
          <a:bodyPr bIns="0">
            <a:normAutofit/>
          </a:bodyPr>
          <a:lstStyle>
            <a:lvl1pPr marL="0" indent="0">
              <a:buNone/>
              <a:defRPr sz="2200">
                <a:solidFill>
                  <a:schemeClr val="bg1"/>
                </a:solidFill>
                <a:latin typeface="+mn-lt"/>
              </a:defRPr>
            </a:lvl1pPr>
          </a:lstStyle>
          <a:p>
            <a:pPr lvl="0"/>
            <a:r>
              <a:rPr lang="sv-SE" dirty="0" smtClean="0"/>
              <a:t>Område</a:t>
            </a:r>
            <a:endParaRPr lang="sv-SE" dirty="0"/>
          </a:p>
        </p:txBody>
      </p:sp>
      <p:sp>
        <p:nvSpPr>
          <p:cNvPr id="18" name="Platshållare för text 5"/>
          <p:cNvSpPr>
            <a:spLocks noGrp="1"/>
          </p:cNvSpPr>
          <p:nvPr>
            <p:ph type="body" sz="quarter" idx="24" hasCustomPrompt="1"/>
          </p:nvPr>
        </p:nvSpPr>
        <p:spPr>
          <a:xfrm>
            <a:off x="3592513" y="2265363"/>
            <a:ext cx="2308327" cy="780444"/>
          </a:xfrm>
        </p:spPr>
        <p:txBody>
          <a:bodyPr bIns="0">
            <a:normAutofit/>
          </a:bodyPr>
          <a:lstStyle>
            <a:lvl1pPr marL="0" indent="0">
              <a:buNone/>
              <a:defRPr sz="2200">
                <a:solidFill>
                  <a:schemeClr val="bg1"/>
                </a:solidFill>
                <a:latin typeface="+mn-lt"/>
              </a:defRPr>
            </a:lvl1pPr>
          </a:lstStyle>
          <a:p>
            <a:pPr lvl="0"/>
            <a:r>
              <a:rPr lang="sv-SE" dirty="0" smtClean="0"/>
              <a:t>Område</a:t>
            </a:r>
            <a:endParaRPr lang="sv-SE" dirty="0"/>
          </a:p>
        </p:txBody>
      </p:sp>
      <p:sp>
        <p:nvSpPr>
          <p:cNvPr id="16" name="Platshållare för text 4"/>
          <p:cNvSpPr>
            <a:spLocks noGrp="1"/>
          </p:cNvSpPr>
          <p:nvPr>
            <p:ph type="body" sz="quarter" idx="23" hasCustomPrompt="1"/>
          </p:nvPr>
        </p:nvSpPr>
        <p:spPr>
          <a:xfrm>
            <a:off x="805676" y="2265363"/>
            <a:ext cx="2309025" cy="780444"/>
          </a:xfrm>
        </p:spPr>
        <p:txBody>
          <a:bodyPr>
            <a:normAutofit/>
          </a:bodyPr>
          <a:lstStyle>
            <a:lvl1pPr marL="0" indent="0" algn="l">
              <a:buNone/>
              <a:defRPr sz="2200">
                <a:solidFill>
                  <a:schemeClr val="bg1"/>
                </a:solidFill>
                <a:latin typeface="+mn-lt"/>
              </a:defRPr>
            </a:lvl1pPr>
          </a:lstStyle>
          <a:p>
            <a:pPr lvl="0"/>
            <a:r>
              <a:rPr lang="sv-SE" dirty="0" smtClean="0"/>
              <a:t>Område</a:t>
            </a:r>
          </a:p>
        </p:txBody>
      </p:sp>
      <p:sp>
        <p:nvSpPr>
          <p:cNvPr id="13" name="Platshållare för text 3"/>
          <p:cNvSpPr>
            <a:spLocks noGrp="1"/>
          </p:cNvSpPr>
          <p:nvPr>
            <p:ph type="body" idx="22" hasCustomPrompt="1"/>
          </p:nvPr>
        </p:nvSpPr>
        <p:spPr>
          <a:xfrm>
            <a:off x="7768276" y="1394628"/>
            <a:ext cx="3671592" cy="421018"/>
          </a:xfrm>
        </p:spPr>
        <p:txBody>
          <a:bodyPr lIns="0" tIns="0" rIns="72000" anchor="t">
            <a:noAutofit/>
          </a:bodyPr>
          <a:lstStyle>
            <a:lvl1pPr marL="0" indent="0" algn="ctr">
              <a:lnSpc>
                <a:spcPct val="100000"/>
              </a:lnSpc>
              <a:spcBef>
                <a:spcPts val="600"/>
              </a:spcBef>
              <a:buNone/>
              <a:defRPr sz="2400"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Insynsrådet</a:t>
            </a:r>
          </a:p>
        </p:txBody>
      </p:sp>
      <p:sp>
        <p:nvSpPr>
          <p:cNvPr id="14" name="Platshållare för text 2"/>
          <p:cNvSpPr>
            <a:spLocks noGrp="1"/>
          </p:cNvSpPr>
          <p:nvPr>
            <p:ph type="body" idx="21" hasCustomPrompt="1"/>
          </p:nvPr>
        </p:nvSpPr>
        <p:spPr>
          <a:xfrm>
            <a:off x="822302" y="1394627"/>
            <a:ext cx="6617887" cy="421018"/>
          </a:xfrm>
        </p:spPr>
        <p:txBody>
          <a:bodyPr lIns="0" tIns="0" rIns="72000" anchor="t">
            <a:normAutofit/>
          </a:bodyPr>
          <a:lstStyle>
            <a:lvl1pPr marL="0" indent="0" algn="ctr">
              <a:lnSpc>
                <a:spcPct val="100000"/>
              </a:lnSpc>
              <a:spcBef>
                <a:spcPts val="600"/>
              </a:spcBef>
              <a:buNone/>
              <a:defRPr sz="2400" baseline="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GD Stab</a:t>
            </a:r>
          </a:p>
        </p:txBody>
      </p:sp>
      <p:sp>
        <p:nvSpPr>
          <p:cNvPr id="15" name="Platshållare för text 1"/>
          <p:cNvSpPr>
            <a:spLocks noGrp="1"/>
          </p:cNvSpPr>
          <p:nvPr>
            <p:ph type="subTitle" idx="1" hasCustomPrompt="1"/>
          </p:nvPr>
        </p:nvSpPr>
        <p:spPr>
          <a:xfrm>
            <a:off x="822302" y="617444"/>
            <a:ext cx="10617566" cy="402211"/>
          </a:xfrm>
        </p:spPr>
        <p:txBody>
          <a:bodyPr anchor="t">
            <a:noAutofit/>
          </a:bodyPr>
          <a:lstStyle>
            <a:lvl1pPr marL="0" indent="0" algn="ctr">
              <a:buNone/>
              <a:defRPr sz="24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Generaldirektör</a:t>
            </a:r>
          </a:p>
        </p:txBody>
      </p:sp>
      <p:sp>
        <p:nvSpPr>
          <p:cNvPr id="2" name="Rubrik 1"/>
          <p:cNvSpPr>
            <a:spLocks noGrp="1"/>
          </p:cNvSpPr>
          <p:nvPr>
            <p:ph type="title"/>
          </p:nvPr>
        </p:nvSpPr>
        <p:spPr>
          <a:xfrm>
            <a:off x="3404791" y="6262310"/>
            <a:ext cx="8180389" cy="453146"/>
          </a:xfrm>
        </p:spPr>
        <p:txBody>
          <a:bodyPr rIns="0"/>
          <a:lstStyle>
            <a:lvl1pPr algn="r">
              <a:defRPr sz="2600">
                <a:solidFill>
                  <a:schemeClr val="tx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22993868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Organisation, ljus med svart text">
    <p:spTree>
      <p:nvGrpSpPr>
        <p:cNvPr id="1" name=""/>
        <p:cNvGrpSpPr/>
        <p:nvPr/>
      </p:nvGrpSpPr>
      <p:grpSpPr>
        <a:xfrm>
          <a:off x="0" y="0"/>
          <a:ext cx="0" cy="0"/>
          <a:chOff x="0" y="0"/>
          <a:chExt cx="0" cy="0"/>
        </a:xfrm>
      </p:grpSpPr>
      <p:sp>
        <p:nvSpPr>
          <p:cNvPr id="6" name="object 7"/>
          <p:cNvSpPr/>
          <p:nvPr userDrawn="1"/>
        </p:nvSpPr>
        <p:spPr>
          <a:xfrm>
            <a:off x="893246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7" name="object 6"/>
          <p:cNvSpPr/>
          <p:nvPr userDrawn="1"/>
        </p:nvSpPr>
        <p:spPr>
          <a:xfrm>
            <a:off x="6164933"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8" name="object 5"/>
          <p:cNvSpPr/>
          <p:nvPr userDrawn="1"/>
        </p:nvSpPr>
        <p:spPr>
          <a:xfrm>
            <a:off x="3397402" y="2050564"/>
            <a:ext cx="2628000" cy="4104000"/>
          </a:xfrm>
          <a:custGeom>
            <a:avLst/>
            <a:gdLst/>
            <a:ahLst/>
            <a:cxnLst/>
            <a:rect l="l" t="t" r="r" b="b"/>
            <a:pathLst>
              <a:path w="2753995" h="966469">
                <a:moveTo>
                  <a:pt x="0" y="966000"/>
                </a:moveTo>
                <a:lnTo>
                  <a:pt x="2753995" y="966000"/>
                </a:lnTo>
                <a:lnTo>
                  <a:pt x="2753995"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9" name="object 4"/>
          <p:cNvSpPr/>
          <p:nvPr userDrawn="1"/>
        </p:nvSpPr>
        <p:spPr>
          <a:xfrm>
            <a:off x="629871" y="2050564"/>
            <a:ext cx="2628000" cy="4104000"/>
          </a:xfrm>
          <a:custGeom>
            <a:avLst/>
            <a:gdLst/>
            <a:ahLst/>
            <a:cxnLst/>
            <a:rect l="l" t="t" r="r" b="b"/>
            <a:pathLst>
              <a:path w="2753995" h="966469">
                <a:moveTo>
                  <a:pt x="0" y="966000"/>
                </a:moveTo>
                <a:lnTo>
                  <a:pt x="2753994" y="966000"/>
                </a:lnTo>
                <a:lnTo>
                  <a:pt x="2753994" y="0"/>
                </a:lnTo>
                <a:lnTo>
                  <a:pt x="0" y="0"/>
                </a:lnTo>
                <a:lnTo>
                  <a:pt x="0" y="966000"/>
                </a:lnTo>
                <a:close/>
              </a:path>
            </a:pathLst>
          </a:custGeom>
          <a:solidFill>
            <a:schemeClr val="accent1">
              <a:lumMod val="20000"/>
              <a:lumOff val="80000"/>
            </a:schemeClr>
          </a:solidFill>
        </p:spPr>
        <p:txBody>
          <a:bodyPr wrap="square" lIns="0" tIns="0" rIns="0" bIns="0" rtlCol="0"/>
          <a:lstStyle/>
          <a:p>
            <a:endParaRPr/>
          </a:p>
        </p:txBody>
      </p:sp>
      <p:sp>
        <p:nvSpPr>
          <p:cNvPr id="10" name="object 3"/>
          <p:cNvSpPr txBox="1"/>
          <p:nvPr userDrawn="1"/>
        </p:nvSpPr>
        <p:spPr>
          <a:xfrm>
            <a:off x="7642796" y="1250998"/>
            <a:ext cx="3925317" cy="684000"/>
          </a:xfrm>
          <a:prstGeom prst="rect">
            <a:avLst/>
          </a:prstGeom>
          <a:solidFill>
            <a:schemeClr val="accent3">
              <a:lumMod val="20000"/>
              <a:lumOff val="80000"/>
            </a:schemeClr>
          </a:solidFill>
        </p:spPr>
        <p:txBody>
          <a:bodyPr vert="horz" wrap="square" lIns="0" tIns="156210" rIns="0" bIns="0" rtlCol="0">
            <a:spAutoFit/>
          </a:bodyPr>
          <a:lstStyle/>
          <a:p>
            <a:pPr marL="1289685">
              <a:lnSpc>
                <a:spcPct val="100000"/>
              </a:lnSpc>
              <a:spcBef>
                <a:spcPts val="1230"/>
              </a:spcBef>
            </a:pPr>
            <a:endParaRPr sz="2400" dirty="0">
              <a:latin typeface="+mj-lt"/>
              <a:cs typeface="Europa-Regular"/>
            </a:endParaRPr>
          </a:p>
        </p:txBody>
      </p:sp>
      <p:sp>
        <p:nvSpPr>
          <p:cNvPr id="11" name="object 2"/>
          <p:cNvSpPr txBox="1"/>
          <p:nvPr userDrawn="1"/>
        </p:nvSpPr>
        <p:spPr>
          <a:xfrm>
            <a:off x="623889" y="1250998"/>
            <a:ext cx="6890662" cy="684000"/>
          </a:xfrm>
          <a:prstGeom prst="rect">
            <a:avLst/>
          </a:prstGeom>
          <a:solidFill>
            <a:schemeClr val="accent1">
              <a:lumMod val="20000"/>
              <a:lumOff val="80000"/>
            </a:schemeClr>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12" name="object 1"/>
          <p:cNvSpPr txBox="1"/>
          <p:nvPr userDrawn="1"/>
        </p:nvSpPr>
        <p:spPr>
          <a:xfrm>
            <a:off x="623888" y="438897"/>
            <a:ext cx="10944225" cy="684000"/>
          </a:xfrm>
          <a:prstGeom prst="rect">
            <a:avLst/>
          </a:prstGeom>
          <a:solidFill>
            <a:schemeClr val="accent1">
              <a:lumMod val="20000"/>
              <a:lumOff val="80000"/>
            </a:schemeClr>
          </a:solidFill>
        </p:spPr>
        <p:txBody>
          <a:bodyPr vert="horz" wrap="square" lIns="0" tIns="156210" rIns="0" bIns="0" rtlCol="0">
            <a:spAutoFit/>
          </a:bodyPr>
          <a:lstStyle/>
          <a:p>
            <a:pPr algn="ctr">
              <a:lnSpc>
                <a:spcPct val="100000"/>
              </a:lnSpc>
              <a:spcBef>
                <a:spcPts val="1230"/>
              </a:spcBef>
            </a:pPr>
            <a:endParaRPr sz="2400" dirty="0">
              <a:latin typeface="+mj-lt"/>
              <a:cs typeface="Europa-Regular"/>
            </a:endParaRPr>
          </a:p>
        </p:txBody>
      </p:sp>
      <p:sp>
        <p:nvSpPr>
          <p:cNvPr id="27" name="Platshållare för text 11"/>
          <p:cNvSpPr>
            <a:spLocks noGrp="1"/>
          </p:cNvSpPr>
          <p:nvPr>
            <p:ph type="body" sz="quarter" idx="30" hasCustomPrompt="1"/>
          </p:nvPr>
        </p:nvSpPr>
        <p:spPr>
          <a:xfrm>
            <a:off x="9121375" y="3273765"/>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6" name="Platshållare för text 10"/>
          <p:cNvSpPr>
            <a:spLocks noGrp="1"/>
          </p:cNvSpPr>
          <p:nvPr>
            <p:ph type="body" sz="quarter" idx="29" hasCustomPrompt="1"/>
          </p:nvPr>
        </p:nvSpPr>
        <p:spPr>
          <a:xfrm>
            <a:off x="6348413" y="3273766"/>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5" name="Platshållare för text 9"/>
          <p:cNvSpPr>
            <a:spLocks noGrp="1"/>
          </p:cNvSpPr>
          <p:nvPr>
            <p:ph type="body" sz="quarter" idx="28" hasCustomPrompt="1"/>
          </p:nvPr>
        </p:nvSpPr>
        <p:spPr>
          <a:xfrm>
            <a:off x="3592615" y="3273766"/>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4" name="Platshållare för text 8"/>
          <p:cNvSpPr>
            <a:spLocks noGrp="1"/>
          </p:cNvSpPr>
          <p:nvPr>
            <p:ph type="body" sz="quarter" idx="27" hasCustomPrompt="1"/>
          </p:nvPr>
        </p:nvSpPr>
        <p:spPr>
          <a:xfrm>
            <a:off x="811241" y="3275473"/>
            <a:ext cx="2308225" cy="2756939"/>
          </a:xfrm>
        </p:spPr>
        <p:txBody>
          <a:bodyPr>
            <a:normAutofit/>
          </a:bodyPr>
          <a:lstStyle>
            <a:lvl1pPr marL="269875" indent="-269875">
              <a:spcAft>
                <a:spcPts val="200"/>
              </a:spcAft>
              <a:buClr>
                <a:schemeClr val="tx1"/>
              </a:buClr>
              <a:buSzPct val="75000"/>
              <a:buFont typeface="Arial" panose="020B0604020202020204" pitchFamily="34" charset="0"/>
              <a:buChar char="►"/>
              <a:defRPr sz="1700"/>
            </a:lvl1pPr>
          </a:lstStyle>
          <a:p>
            <a:pPr lvl="0"/>
            <a:r>
              <a:rPr lang="sv-SE" dirty="0" smtClean="0"/>
              <a:t>Avdelning</a:t>
            </a:r>
            <a:endParaRPr lang="sv-SE" dirty="0"/>
          </a:p>
        </p:txBody>
      </p:sp>
      <p:sp>
        <p:nvSpPr>
          <p:cNvPr id="22" name="Platshållare för text 7"/>
          <p:cNvSpPr>
            <a:spLocks noGrp="1"/>
          </p:cNvSpPr>
          <p:nvPr>
            <p:ph type="body" sz="quarter" idx="26" hasCustomPrompt="1"/>
          </p:nvPr>
        </p:nvSpPr>
        <p:spPr>
          <a:xfrm>
            <a:off x="9111108" y="2265363"/>
            <a:ext cx="2328760" cy="780444"/>
          </a:xfrm>
        </p:spPr>
        <p:txBody>
          <a:bodyPr>
            <a:normAutofit/>
          </a:bodyPr>
          <a:lstStyle>
            <a:lvl1pPr marL="0" indent="0">
              <a:buNone/>
              <a:defRPr sz="2200">
                <a:latin typeface="+mn-lt"/>
              </a:defRPr>
            </a:lvl1pPr>
            <a:lvl2pPr>
              <a:defRPr>
                <a:latin typeface="+mj-lt"/>
              </a:defRPr>
            </a:lvl2pPr>
            <a:lvl3pPr>
              <a:defRPr>
                <a:latin typeface="+mj-lt"/>
              </a:defRPr>
            </a:lvl3pPr>
            <a:lvl4pPr>
              <a:defRPr>
                <a:latin typeface="+mj-lt"/>
              </a:defRPr>
            </a:lvl4pPr>
            <a:lvl5pPr>
              <a:defRPr>
                <a:latin typeface="+mj-lt"/>
              </a:defRPr>
            </a:lvl5pPr>
          </a:lstStyle>
          <a:p>
            <a:pPr lvl="0"/>
            <a:r>
              <a:rPr lang="sv-SE" dirty="0" smtClean="0"/>
              <a:t>Område</a:t>
            </a:r>
            <a:endParaRPr lang="sv-SE" dirty="0"/>
          </a:p>
        </p:txBody>
      </p:sp>
      <p:sp>
        <p:nvSpPr>
          <p:cNvPr id="20" name="Platshållare för text 6"/>
          <p:cNvSpPr>
            <a:spLocks noGrp="1"/>
          </p:cNvSpPr>
          <p:nvPr>
            <p:ph type="body" sz="quarter" idx="25" hasCustomPrompt="1"/>
          </p:nvPr>
        </p:nvSpPr>
        <p:spPr>
          <a:xfrm>
            <a:off x="6348413" y="2265363"/>
            <a:ext cx="2295525" cy="780444"/>
          </a:xfrm>
        </p:spPr>
        <p:txBody>
          <a:bodyPr bIns="0">
            <a:normAutofit/>
          </a:bodyPr>
          <a:lstStyle>
            <a:lvl1pPr marL="0" indent="0">
              <a:buNone/>
              <a:defRPr sz="2200">
                <a:latin typeface="+mn-lt"/>
              </a:defRPr>
            </a:lvl1pPr>
          </a:lstStyle>
          <a:p>
            <a:pPr lvl="0"/>
            <a:r>
              <a:rPr lang="sv-SE" dirty="0" smtClean="0"/>
              <a:t>Område</a:t>
            </a:r>
            <a:endParaRPr lang="sv-SE" dirty="0"/>
          </a:p>
        </p:txBody>
      </p:sp>
      <p:sp>
        <p:nvSpPr>
          <p:cNvPr id="18" name="Platshållare för text 5"/>
          <p:cNvSpPr>
            <a:spLocks noGrp="1"/>
          </p:cNvSpPr>
          <p:nvPr>
            <p:ph type="body" sz="quarter" idx="24" hasCustomPrompt="1"/>
          </p:nvPr>
        </p:nvSpPr>
        <p:spPr>
          <a:xfrm>
            <a:off x="3592513" y="2265363"/>
            <a:ext cx="2308327" cy="780444"/>
          </a:xfrm>
        </p:spPr>
        <p:txBody>
          <a:bodyPr bIns="0">
            <a:normAutofit/>
          </a:bodyPr>
          <a:lstStyle>
            <a:lvl1pPr marL="0" indent="0">
              <a:buNone/>
              <a:defRPr sz="2200">
                <a:latin typeface="+mn-lt"/>
              </a:defRPr>
            </a:lvl1pPr>
          </a:lstStyle>
          <a:p>
            <a:pPr lvl="0"/>
            <a:r>
              <a:rPr lang="sv-SE" dirty="0" smtClean="0"/>
              <a:t>Område</a:t>
            </a:r>
            <a:endParaRPr lang="sv-SE" dirty="0"/>
          </a:p>
        </p:txBody>
      </p:sp>
      <p:sp>
        <p:nvSpPr>
          <p:cNvPr id="16" name="Platshållare för text 4"/>
          <p:cNvSpPr>
            <a:spLocks noGrp="1"/>
          </p:cNvSpPr>
          <p:nvPr>
            <p:ph type="body" sz="quarter" idx="23" hasCustomPrompt="1"/>
          </p:nvPr>
        </p:nvSpPr>
        <p:spPr>
          <a:xfrm>
            <a:off x="811218" y="2265363"/>
            <a:ext cx="2309025" cy="780444"/>
          </a:xfrm>
        </p:spPr>
        <p:txBody>
          <a:bodyPr>
            <a:normAutofit/>
          </a:bodyPr>
          <a:lstStyle>
            <a:lvl1pPr marL="0" indent="0" algn="l">
              <a:buNone/>
              <a:defRPr sz="2200">
                <a:latin typeface="+mn-lt"/>
              </a:defRPr>
            </a:lvl1pPr>
          </a:lstStyle>
          <a:p>
            <a:pPr lvl="0"/>
            <a:r>
              <a:rPr lang="sv-SE" dirty="0" smtClean="0"/>
              <a:t>Område</a:t>
            </a:r>
          </a:p>
        </p:txBody>
      </p:sp>
      <p:sp>
        <p:nvSpPr>
          <p:cNvPr id="13" name="Platshållare för text 3"/>
          <p:cNvSpPr>
            <a:spLocks noGrp="1"/>
          </p:cNvSpPr>
          <p:nvPr>
            <p:ph type="body" idx="22" hasCustomPrompt="1"/>
          </p:nvPr>
        </p:nvSpPr>
        <p:spPr>
          <a:xfrm>
            <a:off x="7768276" y="1394628"/>
            <a:ext cx="3671592" cy="421018"/>
          </a:xfrm>
        </p:spPr>
        <p:txBody>
          <a:bodyPr lIns="0" tIns="0" rIns="72000" anchor="t">
            <a:noAutofit/>
          </a:bodyPr>
          <a:lstStyle>
            <a:lvl1pPr marL="0" indent="0" algn="ctr">
              <a:lnSpc>
                <a:spcPct val="100000"/>
              </a:lnSpc>
              <a:spcBef>
                <a:spcPts val="600"/>
              </a:spcBef>
              <a:buNone/>
              <a:defRPr sz="240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Insynsrådet</a:t>
            </a:r>
          </a:p>
        </p:txBody>
      </p:sp>
      <p:sp>
        <p:nvSpPr>
          <p:cNvPr id="14" name="Platshållare för text 2"/>
          <p:cNvSpPr>
            <a:spLocks noGrp="1"/>
          </p:cNvSpPr>
          <p:nvPr>
            <p:ph type="body" idx="21" hasCustomPrompt="1"/>
          </p:nvPr>
        </p:nvSpPr>
        <p:spPr>
          <a:xfrm>
            <a:off x="822302" y="1394627"/>
            <a:ext cx="6617887" cy="421018"/>
          </a:xfrm>
        </p:spPr>
        <p:txBody>
          <a:bodyPr lIns="0" tIns="0" rIns="72000" anchor="t">
            <a:normAutofit/>
          </a:bodyPr>
          <a:lstStyle>
            <a:lvl1pPr marL="0" indent="0" algn="ctr">
              <a:lnSpc>
                <a:spcPct val="100000"/>
              </a:lnSpc>
              <a:spcBef>
                <a:spcPts val="600"/>
              </a:spcBef>
              <a:buNone/>
              <a:defRPr sz="2400" baseline="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GD Stab</a:t>
            </a:r>
          </a:p>
        </p:txBody>
      </p:sp>
      <p:sp>
        <p:nvSpPr>
          <p:cNvPr id="15" name="Platshållare för text 1"/>
          <p:cNvSpPr>
            <a:spLocks noGrp="1"/>
          </p:cNvSpPr>
          <p:nvPr>
            <p:ph type="subTitle" idx="1" hasCustomPrompt="1"/>
          </p:nvPr>
        </p:nvSpPr>
        <p:spPr>
          <a:xfrm>
            <a:off x="822302" y="617444"/>
            <a:ext cx="10617566" cy="402211"/>
          </a:xfrm>
        </p:spPr>
        <p:txBody>
          <a:bodyPr anchor="t">
            <a:noAutofit/>
          </a:bodyPr>
          <a:lstStyle>
            <a:lvl1pPr marL="0" indent="0" algn="ctr">
              <a:buNone/>
              <a:defRPr sz="24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smtClean="0"/>
              <a:t>Generaldirektör</a:t>
            </a:r>
          </a:p>
        </p:txBody>
      </p:sp>
      <p:sp>
        <p:nvSpPr>
          <p:cNvPr id="2" name="Rubrik 1"/>
          <p:cNvSpPr>
            <a:spLocks noGrp="1"/>
          </p:cNvSpPr>
          <p:nvPr>
            <p:ph type="title"/>
          </p:nvPr>
        </p:nvSpPr>
        <p:spPr>
          <a:xfrm>
            <a:off x="3404790" y="6262310"/>
            <a:ext cx="8180389" cy="453146"/>
          </a:xfrm>
        </p:spPr>
        <p:txBody>
          <a:bodyPr rIns="0"/>
          <a:lstStyle>
            <a:lvl1pPr algn="r">
              <a:defRPr sz="2600">
                <a:solidFill>
                  <a:schemeClr val="tx1"/>
                </a:solidFill>
              </a:defRPr>
            </a:lvl1pPr>
          </a:lstStyle>
          <a:p>
            <a:r>
              <a:rPr lang="sv-SE" smtClean="0"/>
              <a:t>Klicka här för att ändra format</a:t>
            </a:r>
            <a:endParaRPr lang="sv-SE" dirty="0"/>
          </a:p>
        </p:txBody>
      </p:sp>
    </p:spTree>
    <p:extLst>
      <p:ext uri="{BB962C8B-B14F-4D97-AF65-F5344CB8AC3E}">
        <p14:creationId xmlns:p14="http://schemas.microsoft.com/office/powerpoint/2010/main" val="22847128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Bild med text/kontaktinformation">
    <p:spTree>
      <p:nvGrpSpPr>
        <p:cNvPr id="1" name=""/>
        <p:cNvGrpSpPr/>
        <p:nvPr/>
      </p:nvGrpSpPr>
      <p:grpSpPr>
        <a:xfrm>
          <a:off x="0" y="0"/>
          <a:ext cx="0" cy="0"/>
          <a:chOff x="0" y="0"/>
          <a:chExt cx="0" cy="0"/>
        </a:xfrm>
      </p:grpSpPr>
      <p:sp>
        <p:nvSpPr>
          <p:cNvPr id="6" name="Rektangel 2"/>
          <p:cNvSpPr/>
          <p:nvPr userDrawn="1"/>
        </p:nvSpPr>
        <p:spPr>
          <a:xfrm>
            <a:off x="4504520" y="3776976"/>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userDrawn="1"/>
        </p:nvSpPr>
        <p:spPr>
          <a:xfrm>
            <a:off x="4504520" y="2265898"/>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4" name="Platshållare för text 4"/>
          <p:cNvSpPr>
            <a:spLocks noGrp="1"/>
          </p:cNvSpPr>
          <p:nvPr>
            <p:ph type="body" sz="quarter" idx="23" hasCustomPrompt="1"/>
          </p:nvPr>
        </p:nvSpPr>
        <p:spPr>
          <a:xfrm>
            <a:off x="623888" y="5314441"/>
            <a:ext cx="5471761" cy="922848"/>
          </a:xfrm>
        </p:spPr>
        <p:txBody>
          <a:bodyPr>
            <a:normAutofit/>
          </a:bodyPr>
          <a:lstStyle>
            <a:lvl1pPr marL="0" indent="0" algn="r">
              <a:buNone/>
              <a:defRPr sz="1600"/>
            </a:lvl1pPr>
          </a:lstStyle>
          <a:p>
            <a:pPr lvl="0"/>
            <a:r>
              <a:rPr lang="sv-SE" dirty="0" smtClean="0"/>
              <a:t>Skriv in text här</a:t>
            </a:r>
          </a:p>
        </p:txBody>
      </p:sp>
      <p:sp>
        <p:nvSpPr>
          <p:cNvPr id="16" name="Platshållare för text 3"/>
          <p:cNvSpPr>
            <a:spLocks noGrp="1"/>
          </p:cNvSpPr>
          <p:nvPr>
            <p:ph type="body" idx="22" hasCustomPrompt="1"/>
          </p:nvPr>
        </p:nvSpPr>
        <p:spPr>
          <a:xfrm>
            <a:off x="623888" y="4758018"/>
            <a:ext cx="5471761" cy="399198"/>
          </a:xfrm>
        </p:spPr>
        <p:txBody>
          <a:bodyPr lIns="0" tIns="0" rIns="0" anchor="t">
            <a:normAutofit/>
          </a:bodyPr>
          <a:lstStyle>
            <a:lvl1pPr marL="0" indent="0" algn="r">
              <a:lnSpc>
                <a:spcPct val="100000"/>
              </a:lnSpc>
              <a:spcBef>
                <a:spcPts val="600"/>
              </a:spcBef>
              <a:buNone/>
              <a:defRPr sz="1800" b="1"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ingresstext här</a:t>
            </a:r>
          </a:p>
        </p:txBody>
      </p:sp>
      <p:sp>
        <p:nvSpPr>
          <p:cNvPr id="17" name="Platshållare för text 2"/>
          <p:cNvSpPr>
            <a:spLocks noGrp="1"/>
          </p:cNvSpPr>
          <p:nvPr>
            <p:ph type="body" idx="21" hasCustomPrompt="1"/>
          </p:nvPr>
        </p:nvSpPr>
        <p:spPr>
          <a:xfrm>
            <a:off x="623888" y="4124363"/>
            <a:ext cx="5471761" cy="440521"/>
          </a:xfrm>
        </p:spPr>
        <p:txBody>
          <a:bodyPr lIns="0" tIns="0" rIns="0" anchor="t">
            <a:normAutofit/>
          </a:bodyPr>
          <a:lstStyle>
            <a:lvl1pPr marL="0" indent="0" algn="r">
              <a:lnSpc>
                <a:spcPct val="100000"/>
              </a:lnSpc>
              <a:spcBef>
                <a:spcPts val="600"/>
              </a:spcBef>
              <a:buNone/>
              <a:defRPr sz="20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text här</a:t>
            </a:r>
          </a:p>
        </p:txBody>
      </p:sp>
      <p:sp>
        <p:nvSpPr>
          <p:cNvPr id="18" name="Platshållare för text 1"/>
          <p:cNvSpPr>
            <a:spLocks noGrp="1"/>
          </p:cNvSpPr>
          <p:nvPr>
            <p:ph type="subTitle" idx="1" hasCustomPrompt="1"/>
          </p:nvPr>
        </p:nvSpPr>
        <p:spPr>
          <a:xfrm>
            <a:off x="623888" y="3283336"/>
            <a:ext cx="5471761" cy="401696"/>
          </a:xfrm>
        </p:spPr>
        <p:txBody>
          <a:bodyPr anchor="t">
            <a:normAutofit/>
          </a:bodyPr>
          <a:lstStyle>
            <a:lvl1pPr marL="0" indent="0" algn="r">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kort text/din avdelning/titel här </a:t>
            </a:r>
            <a:endParaRPr lang="sv-SE" dirty="0"/>
          </a:p>
        </p:txBody>
      </p:sp>
      <p:sp>
        <p:nvSpPr>
          <p:cNvPr id="8" name="Rubrik 1"/>
          <p:cNvSpPr>
            <a:spLocks noGrp="1"/>
          </p:cNvSpPr>
          <p:nvPr>
            <p:ph type="title" hasCustomPrompt="1"/>
          </p:nvPr>
        </p:nvSpPr>
        <p:spPr>
          <a:xfrm>
            <a:off x="623889" y="2479027"/>
            <a:ext cx="5471760" cy="649902"/>
          </a:xfrm>
        </p:spPr>
        <p:txBody>
          <a:bodyPr rIns="0">
            <a:noAutofit/>
          </a:bodyPr>
          <a:lstStyle>
            <a:lvl1pPr algn="r">
              <a:defRPr sz="4000" baseline="0"/>
            </a:lvl1pPr>
          </a:lstStyle>
          <a:p>
            <a:r>
              <a:rPr lang="sv-SE" dirty="0" smtClean="0"/>
              <a:t>Skriv en kort rubrik här</a:t>
            </a:r>
            <a:endParaRPr lang="sv-SE" dirty="0"/>
          </a:p>
        </p:txBody>
      </p:sp>
    </p:spTree>
    <p:extLst>
      <p:ext uri="{BB962C8B-B14F-4D97-AF65-F5344CB8AC3E}">
        <p14:creationId xmlns:p14="http://schemas.microsoft.com/office/powerpoint/2010/main" val="26433962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Bild med rubrik">
    <p:spTree>
      <p:nvGrpSpPr>
        <p:cNvPr id="1" name=""/>
        <p:cNvGrpSpPr/>
        <p:nvPr/>
      </p:nvGrpSpPr>
      <p:grpSpPr>
        <a:xfrm>
          <a:off x="0" y="0"/>
          <a:ext cx="0" cy="0"/>
          <a:chOff x="0" y="0"/>
          <a:chExt cx="0" cy="0"/>
        </a:xfrm>
      </p:grpSpPr>
      <p:sp>
        <p:nvSpPr>
          <p:cNvPr id="6" name="Rektangel 2"/>
          <p:cNvSpPr/>
          <p:nvPr userDrawn="1"/>
        </p:nvSpPr>
        <p:spPr>
          <a:xfrm>
            <a:off x="4504519" y="4453632"/>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p:cNvSpPr/>
          <p:nvPr userDrawn="1"/>
        </p:nvSpPr>
        <p:spPr>
          <a:xfrm>
            <a:off x="4504871" y="2265363"/>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8" name="Rubrik 1"/>
          <p:cNvSpPr>
            <a:spLocks noGrp="1"/>
          </p:cNvSpPr>
          <p:nvPr>
            <p:ph type="title" hasCustomPrompt="1"/>
          </p:nvPr>
        </p:nvSpPr>
        <p:spPr>
          <a:xfrm>
            <a:off x="624240" y="2624328"/>
            <a:ext cx="5471760" cy="1463040"/>
          </a:xfrm>
        </p:spPr>
        <p:txBody>
          <a:bodyPr rIns="0" anchor="ctr">
            <a:noAutofit/>
          </a:bodyPr>
          <a:lstStyle>
            <a:lvl1pPr algn="r">
              <a:defRPr sz="4000" baseline="0"/>
            </a:lvl1pPr>
          </a:lstStyle>
          <a:p>
            <a:r>
              <a:rPr lang="sv-SE" dirty="0" smtClean="0"/>
              <a:t>Skriv en rubrik här</a:t>
            </a:r>
            <a:endParaRPr lang="sv-SE" dirty="0"/>
          </a:p>
        </p:txBody>
      </p:sp>
    </p:spTree>
    <p:extLst>
      <p:ext uri="{BB962C8B-B14F-4D97-AF65-F5344CB8AC3E}">
        <p14:creationId xmlns:p14="http://schemas.microsoft.com/office/powerpoint/2010/main" val="424382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Brödkaka med rubrik och text">
    <p:spTree>
      <p:nvGrpSpPr>
        <p:cNvPr id="1" name=""/>
        <p:cNvGrpSpPr/>
        <p:nvPr/>
      </p:nvGrpSpPr>
      <p:grpSpPr>
        <a:xfrm>
          <a:off x="0" y="0"/>
          <a:ext cx="0" cy="0"/>
          <a:chOff x="0" y="0"/>
          <a:chExt cx="0" cy="0"/>
        </a:xfrm>
      </p:grpSpPr>
      <p:pic>
        <p:nvPicPr>
          <p:cNvPr id="11" name="Platshållare för bild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4966" y="1664453"/>
            <a:ext cx="4728118" cy="5205530"/>
          </a:xfrm>
          <a:prstGeom prst="rect">
            <a:avLst/>
          </a:prstGeom>
        </p:spPr>
      </p:pic>
      <p:sp>
        <p:nvSpPr>
          <p:cNvPr id="6" name="Rektangel 2"/>
          <p:cNvSpPr/>
          <p:nvPr userDrawn="1"/>
        </p:nvSpPr>
        <p:spPr>
          <a:xfrm>
            <a:off x="3118709" y="4956275"/>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userDrawn="1"/>
        </p:nvSpPr>
        <p:spPr>
          <a:xfrm>
            <a:off x="3118709" y="3082006"/>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1"/>
          <p:cNvSpPr>
            <a:spLocks noGrp="1"/>
          </p:cNvSpPr>
          <p:nvPr>
            <p:ph type="subTitle" idx="1" hasCustomPrompt="1"/>
          </p:nvPr>
        </p:nvSpPr>
        <p:spPr>
          <a:xfrm>
            <a:off x="623888" y="3457195"/>
            <a:ext cx="6911975" cy="1260475"/>
          </a:xfrm>
        </p:spPr>
        <p:txBody>
          <a:bodyPr anchor="ctr">
            <a:normAutofit/>
          </a:bodyPr>
          <a:lstStyle>
            <a:lvl1pPr marL="0" indent="0" algn="ctr">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kort ingress här</a:t>
            </a:r>
            <a:endParaRPr lang="sv-SE" dirty="0"/>
          </a:p>
        </p:txBody>
      </p:sp>
      <p:sp>
        <p:nvSpPr>
          <p:cNvPr id="8" name="Rubrik 1"/>
          <p:cNvSpPr>
            <a:spLocks noGrp="1"/>
          </p:cNvSpPr>
          <p:nvPr>
            <p:ph type="title" hasCustomPrompt="1"/>
          </p:nvPr>
        </p:nvSpPr>
        <p:spPr>
          <a:xfrm>
            <a:off x="623888" y="1377950"/>
            <a:ext cx="6911975" cy="1348599"/>
          </a:xfrm>
        </p:spPr>
        <p:txBody>
          <a:bodyPr/>
          <a:lstStyle>
            <a:lvl1pPr algn="ctr">
              <a:defRPr>
                <a:solidFill>
                  <a:schemeClr val="accent1"/>
                </a:solidFill>
              </a:defRPr>
            </a:lvl1pPr>
          </a:lstStyle>
          <a:p>
            <a:r>
              <a:rPr lang="sv-SE" dirty="0" smtClean="0"/>
              <a:t>Skriv in din rubrik här</a:t>
            </a:r>
            <a:endParaRPr lang="sv-SE" dirty="0"/>
          </a:p>
        </p:txBody>
      </p:sp>
    </p:spTree>
    <p:extLst>
      <p:ext uri="{BB962C8B-B14F-4D97-AF65-F5344CB8AC3E}">
        <p14:creationId xmlns:p14="http://schemas.microsoft.com/office/powerpoint/2010/main" val="19370342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Centrerad rubrik och text">
    <p:spTree>
      <p:nvGrpSpPr>
        <p:cNvPr id="1" name=""/>
        <p:cNvGrpSpPr/>
        <p:nvPr/>
      </p:nvGrpSpPr>
      <p:grpSpPr>
        <a:xfrm>
          <a:off x="0" y="0"/>
          <a:ext cx="0" cy="0"/>
          <a:chOff x="0" y="0"/>
          <a:chExt cx="0" cy="0"/>
        </a:xfrm>
      </p:grpSpPr>
      <p:sp>
        <p:nvSpPr>
          <p:cNvPr id="6" name="Rektangel 2"/>
          <p:cNvSpPr/>
          <p:nvPr userDrawn="1"/>
        </p:nvSpPr>
        <p:spPr>
          <a:xfrm>
            <a:off x="5028725" y="4956275"/>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1"/>
          <p:cNvSpPr/>
          <p:nvPr userDrawn="1"/>
        </p:nvSpPr>
        <p:spPr>
          <a:xfrm>
            <a:off x="5028725" y="3082006"/>
            <a:ext cx="21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1"/>
          <p:cNvSpPr>
            <a:spLocks noGrp="1"/>
          </p:cNvSpPr>
          <p:nvPr>
            <p:ph type="subTitle" idx="1" hasCustomPrompt="1"/>
          </p:nvPr>
        </p:nvSpPr>
        <p:spPr>
          <a:xfrm>
            <a:off x="2652737" y="3433649"/>
            <a:ext cx="6911975" cy="1260475"/>
          </a:xfrm>
        </p:spPr>
        <p:txBody>
          <a:bodyPr anchor="ctr">
            <a:normAutofit/>
          </a:bodyPr>
          <a:lstStyle>
            <a:lvl1pPr marL="0" indent="0" algn="ctr">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kort ingress här</a:t>
            </a:r>
            <a:endParaRPr lang="sv-SE" dirty="0"/>
          </a:p>
        </p:txBody>
      </p:sp>
      <p:sp>
        <p:nvSpPr>
          <p:cNvPr id="8" name="Rubrik 1"/>
          <p:cNvSpPr>
            <a:spLocks noGrp="1"/>
          </p:cNvSpPr>
          <p:nvPr>
            <p:ph type="title" hasCustomPrompt="1"/>
          </p:nvPr>
        </p:nvSpPr>
        <p:spPr>
          <a:xfrm>
            <a:off x="623888" y="1708786"/>
            <a:ext cx="10944225" cy="1026336"/>
          </a:xfrm>
        </p:spPr>
        <p:txBody>
          <a:bodyPr/>
          <a:lstStyle>
            <a:lvl1pPr algn="ctr">
              <a:defRPr/>
            </a:lvl1pPr>
          </a:lstStyle>
          <a:p>
            <a:r>
              <a:rPr lang="sv-SE" dirty="0" smtClean="0"/>
              <a:t>Skriv in din rubrik här</a:t>
            </a:r>
            <a:endParaRPr lang="sv-SE" dirty="0"/>
          </a:p>
        </p:txBody>
      </p:sp>
    </p:spTree>
    <p:extLst>
      <p:ext uri="{BB962C8B-B14F-4D97-AF65-F5344CB8AC3E}">
        <p14:creationId xmlns:p14="http://schemas.microsoft.com/office/powerpoint/2010/main" val="306896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Rubrik och innehåll*">
    <p:spTree>
      <p:nvGrpSpPr>
        <p:cNvPr id="1" name=""/>
        <p:cNvGrpSpPr/>
        <p:nvPr/>
      </p:nvGrpSpPr>
      <p:grpSpPr>
        <a:xfrm>
          <a:off x="0" y="0"/>
          <a:ext cx="0" cy="0"/>
          <a:chOff x="0" y="0"/>
          <a:chExt cx="0" cy="0"/>
        </a:xfrm>
      </p:grpSpPr>
      <p:sp>
        <p:nvSpPr>
          <p:cNvPr id="3" name="Platshållare för innehåll 1"/>
          <p:cNvSpPr>
            <a:spLocks noGrp="1"/>
          </p:cNvSpPr>
          <p:nvPr>
            <p:ph idx="1" hasCustomPrompt="1"/>
          </p:nvPr>
        </p:nvSpPr>
        <p:spPr/>
        <p:txBody>
          <a:bodyPr/>
          <a:lstStyle>
            <a:lvl1pPr>
              <a:defRPr baseline="0"/>
            </a:lvl1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hasCustomPrompt="1"/>
          </p:nvPr>
        </p:nvSpPr>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1473019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Bild med text avsnitt">
    <p:spTree>
      <p:nvGrpSpPr>
        <p:cNvPr id="1" name=""/>
        <p:cNvGrpSpPr/>
        <p:nvPr/>
      </p:nvGrpSpPr>
      <p:grpSpPr>
        <a:xfrm>
          <a:off x="0" y="0"/>
          <a:ext cx="0" cy="0"/>
          <a:chOff x="0" y="0"/>
          <a:chExt cx="0" cy="0"/>
        </a:xfrm>
      </p:grpSpPr>
      <p:sp>
        <p:nvSpPr>
          <p:cNvPr id="6" name="Rektangel 5"/>
          <p:cNvSpPr/>
          <p:nvPr userDrawn="1"/>
        </p:nvSpPr>
        <p:spPr>
          <a:xfrm>
            <a:off x="627464" y="2276529"/>
            <a:ext cx="1591129"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4" name="Platshållare för text 4"/>
          <p:cNvSpPr>
            <a:spLocks noGrp="1"/>
          </p:cNvSpPr>
          <p:nvPr>
            <p:ph type="body" sz="quarter" idx="23"/>
          </p:nvPr>
        </p:nvSpPr>
        <p:spPr>
          <a:xfrm>
            <a:off x="623888" y="5366327"/>
            <a:ext cx="5471761" cy="870961"/>
          </a:xfrm>
        </p:spPr>
        <p:txBody>
          <a:bodyPr>
            <a:normAutofit/>
          </a:bodyPr>
          <a:lstStyle>
            <a:lvl1pPr marL="0" indent="0" algn="l">
              <a:buNone/>
              <a:defRPr sz="1600"/>
            </a:lvl1pPr>
          </a:lstStyle>
          <a:p>
            <a:pPr lvl="0"/>
            <a:r>
              <a:rPr lang="sv-SE" smtClean="0"/>
              <a:t>Redigera format för bakgrundstext</a:t>
            </a:r>
          </a:p>
        </p:txBody>
      </p:sp>
      <p:sp>
        <p:nvSpPr>
          <p:cNvPr id="16" name="Platshållare för text 3"/>
          <p:cNvSpPr>
            <a:spLocks noGrp="1"/>
          </p:cNvSpPr>
          <p:nvPr>
            <p:ph type="body" idx="22" hasCustomPrompt="1"/>
          </p:nvPr>
        </p:nvSpPr>
        <p:spPr>
          <a:xfrm>
            <a:off x="623888" y="4730494"/>
            <a:ext cx="5471761" cy="536357"/>
          </a:xfrm>
        </p:spPr>
        <p:txBody>
          <a:bodyPr lIns="0" tIns="0" rIns="0" anchor="t">
            <a:normAutofit/>
          </a:bodyPr>
          <a:lstStyle>
            <a:lvl1pPr marL="0" indent="0" algn="l">
              <a:lnSpc>
                <a:spcPct val="100000"/>
              </a:lnSpc>
              <a:spcBef>
                <a:spcPts val="600"/>
              </a:spcBef>
              <a:buNone/>
              <a:defRPr sz="1800" b="1"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ingresstext här</a:t>
            </a:r>
          </a:p>
        </p:txBody>
      </p:sp>
      <p:sp>
        <p:nvSpPr>
          <p:cNvPr id="17" name="Platshållare för text 2"/>
          <p:cNvSpPr>
            <a:spLocks noGrp="1"/>
          </p:cNvSpPr>
          <p:nvPr>
            <p:ph type="body" idx="21" hasCustomPrompt="1"/>
          </p:nvPr>
        </p:nvSpPr>
        <p:spPr>
          <a:xfrm>
            <a:off x="623888" y="2536536"/>
            <a:ext cx="5471761" cy="1587407"/>
          </a:xfrm>
        </p:spPr>
        <p:txBody>
          <a:bodyPr lIns="0" tIns="0" rIns="0" anchor="t">
            <a:normAutofit/>
          </a:bodyPr>
          <a:lstStyle>
            <a:lvl1pPr marL="0" indent="0" algn="l">
              <a:lnSpc>
                <a:spcPct val="100000"/>
              </a:lnSpc>
              <a:spcBef>
                <a:spcPts val="600"/>
              </a:spcBef>
              <a:buNone/>
              <a:defRPr sz="18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ingresstext här</a:t>
            </a:r>
          </a:p>
        </p:txBody>
      </p:sp>
      <p:sp>
        <p:nvSpPr>
          <p:cNvPr id="18" name="Platshållare för text 1"/>
          <p:cNvSpPr>
            <a:spLocks noGrp="1"/>
          </p:cNvSpPr>
          <p:nvPr>
            <p:ph type="subTitle" idx="1" hasCustomPrompt="1"/>
          </p:nvPr>
        </p:nvSpPr>
        <p:spPr>
          <a:xfrm>
            <a:off x="623888" y="1920748"/>
            <a:ext cx="5471761" cy="337819"/>
          </a:xfrm>
        </p:spPr>
        <p:txBody>
          <a:bodyPr anchor="t">
            <a:normAutofit/>
          </a:bodyPr>
          <a:lstStyle>
            <a:lvl1pPr marL="0" indent="0" algn="l">
              <a:buNone/>
              <a:defRPr sz="18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Skriv en kort ingress här</a:t>
            </a:r>
            <a:endParaRPr lang="sv-SE" dirty="0"/>
          </a:p>
        </p:txBody>
      </p:sp>
      <p:sp>
        <p:nvSpPr>
          <p:cNvPr id="8" name="Rubrik 1"/>
          <p:cNvSpPr>
            <a:spLocks noGrp="1"/>
          </p:cNvSpPr>
          <p:nvPr>
            <p:ph type="title" hasCustomPrompt="1"/>
          </p:nvPr>
        </p:nvSpPr>
        <p:spPr>
          <a:xfrm>
            <a:off x="623889" y="368300"/>
            <a:ext cx="5471760" cy="1334165"/>
          </a:xfrm>
        </p:spPr>
        <p:txBody>
          <a:bodyPr rIns="0">
            <a:noAutofit/>
          </a:bodyPr>
          <a:lstStyle>
            <a:lvl1pPr algn="l">
              <a:defRPr sz="4000" baseline="0"/>
            </a:lvl1pPr>
          </a:lstStyle>
          <a:p>
            <a:r>
              <a:rPr lang="sv-SE" dirty="0" smtClean="0"/>
              <a:t>Skriv en rubrik här</a:t>
            </a:r>
            <a:endParaRPr lang="sv-SE" dirty="0"/>
          </a:p>
        </p:txBody>
      </p:sp>
    </p:spTree>
    <p:extLst>
      <p:ext uri="{BB962C8B-B14F-4D97-AF65-F5344CB8AC3E}">
        <p14:creationId xmlns:p14="http://schemas.microsoft.com/office/powerpoint/2010/main" val="2346126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1. Start/Slut logotyp">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E2336002-00BD-4BB5-876E-7F4120B703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9967" y="2918572"/>
            <a:ext cx="5349782" cy="1055333"/>
          </a:xfrm>
          <a:prstGeom prst="rect">
            <a:avLst/>
          </a:prstGeom>
        </p:spPr>
      </p:pic>
      <p:sp>
        <p:nvSpPr>
          <p:cNvPr id="5" name="Bar">
            <a:extLst>
              <a:ext uri="{FF2B5EF4-FFF2-40B4-BE49-F238E27FC236}">
                <a16:creationId xmlns:a16="http://schemas.microsoft.com/office/drawing/2014/main" id="{12423EB2-4A04-427F-BDA3-6FCAC4307B99}"/>
              </a:ext>
            </a:extLst>
          </p:cNvPr>
          <p:cNvSpPr/>
          <p:nvPr userDrawn="1"/>
        </p:nvSpPr>
        <p:spPr>
          <a:xfrm rot="5400000" flipV="1">
            <a:off x="-3376467" y="3371399"/>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a:p>
        </p:txBody>
      </p:sp>
    </p:spTree>
    <p:extLst>
      <p:ext uri="{BB962C8B-B14F-4D97-AF65-F5344CB8AC3E}">
        <p14:creationId xmlns:p14="http://schemas.microsoft.com/office/powerpoint/2010/main" val="41248746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2. Text - Stående skärm* använd ej">
    <p:spTree>
      <p:nvGrpSpPr>
        <p:cNvPr id="1" name=""/>
        <p:cNvGrpSpPr/>
        <p:nvPr/>
      </p:nvGrpSpPr>
      <p:grpSpPr>
        <a:xfrm>
          <a:off x="0" y="0"/>
          <a:ext cx="0" cy="0"/>
          <a:chOff x="0" y="0"/>
          <a:chExt cx="0" cy="0"/>
        </a:xfrm>
      </p:grpSpPr>
      <p:pic>
        <p:nvPicPr>
          <p:cNvPr id="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51676" y="875546"/>
            <a:ext cx="1263799" cy="249305"/>
          </a:xfrm>
          <a:prstGeom prst="rect">
            <a:avLst/>
          </a:prstGeom>
        </p:spPr>
      </p:pic>
      <p:sp>
        <p:nvSpPr>
          <p:cNvPr id="3" name="Platshållare för text 1"/>
          <p:cNvSpPr>
            <a:spLocks noGrp="1"/>
          </p:cNvSpPr>
          <p:nvPr>
            <p:ph type="body" orient="vert" idx="1"/>
          </p:nvPr>
        </p:nvSpPr>
        <p:spPr>
          <a:xfrm>
            <a:off x="623888" y="368299"/>
            <a:ext cx="9287506" cy="6234523"/>
          </a:xfrm>
        </p:spPr>
        <p:txBody>
          <a:bodyPr vert="eaVert"/>
          <a:lstStyle>
            <a:lvl1pPr marL="177800" indent="-177800">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hasCustomPrompt="1"/>
          </p:nvPr>
        </p:nvSpPr>
        <p:spPr>
          <a:xfrm rot="5400000">
            <a:off x="7819029" y="2853740"/>
            <a:ext cx="6234519" cy="1263650"/>
          </a:xfrm>
        </p:spPr>
        <p:txBody>
          <a:bodyPr/>
          <a:lstStyle/>
          <a:p>
            <a:r>
              <a:rPr lang="sv-SE" dirty="0" smtClean="0"/>
              <a:t>Skriv in en rubrik här</a:t>
            </a:r>
            <a:endParaRPr lang="sv-SE" dirty="0"/>
          </a:p>
        </p:txBody>
      </p:sp>
      <p:sp>
        <p:nvSpPr>
          <p:cNvPr id="8" name="Bar">
            <a:extLst>
              <a:ext uri="{FF2B5EF4-FFF2-40B4-BE49-F238E27FC236}">
                <a16:creationId xmlns:a16="http://schemas.microsoft.com/office/drawing/2014/main" id="{12423EB2-4A04-427F-BDA3-6FCAC4307B99}"/>
              </a:ext>
            </a:extLst>
          </p:cNvPr>
          <p:cNvSpPr/>
          <p:nvPr userDrawn="1"/>
        </p:nvSpPr>
        <p:spPr>
          <a:xfrm rot="5400000" flipV="1">
            <a:off x="-3376467" y="3371399"/>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a:p>
        </p:txBody>
      </p:sp>
    </p:spTree>
    <p:extLst>
      <p:ext uri="{BB962C8B-B14F-4D97-AF65-F5344CB8AC3E}">
        <p14:creationId xmlns:p14="http://schemas.microsoft.com/office/powerpoint/2010/main" val="10077114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3. Bild och text - Stående skärm* använd ej">
    <p:spTree>
      <p:nvGrpSpPr>
        <p:cNvPr id="1" name=""/>
        <p:cNvGrpSpPr/>
        <p:nvPr/>
      </p:nvGrpSpPr>
      <p:grpSpPr>
        <a:xfrm>
          <a:off x="0" y="0"/>
          <a:ext cx="0" cy="0"/>
          <a:chOff x="0" y="0"/>
          <a:chExt cx="0" cy="0"/>
        </a:xfrm>
      </p:grpSpPr>
      <p:pic>
        <p:nvPicPr>
          <p:cNvPr id="8"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51676" y="875546"/>
            <a:ext cx="1263799" cy="249305"/>
          </a:xfrm>
          <a:prstGeom prst="rect">
            <a:avLst/>
          </a:prstGeom>
        </p:spPr>
      </p:pic>
      <p:sp>
        <p:nvSpPr>
          <p:cNvPr id="11"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rot="5400000">
            <a:off x="4878571" y="-455424"/>
            <a:ext cx="6857999" cy="7768855"/>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20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3" name="Platshållare för text 1"/>
          <p:cNvSpPr>
            <a:spLocks noGrp="1"/>
          </p:cNvSpPr>
          <p:nvPr>
            <p:ph type="body" orient="vert" idx="1"/>
          </p:nvPr>
        </p:nvSpPr>
        <p:spPr>
          <a:xfrm>
            <a:off x="838200" y="365125"/>
            <a:ext cx="1883735" cy="6216428"/>
          </a:xfrm>
        </p:spPr>
        <p:txBody>
          <a:bodyPr vert="eaVert"/>
          <a:lstStyle>
            <a:lvl1pPr marL="177800" indent="-177800">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2" name="Rubrik 1"/>
          <p:cNvSpPr>
            <a:spLocks noGrp="1"/>
          </p:cNvSpPr>
          <p:nvPr>
            <p:ph type="title" orient="vert" hasCustomPrompt="1"/>
          </p:nvPr>
        </p:nvSpPr>
        <p:spPr>
          <a:xfrm>
            <a:off x="3051177" y="368300"/>
            <a:ext cx="1142114" cy="6213253"/>
          </a:xfrm>
        </p:spPr>
        <p:txBody>
          <a:bodyPr vert="eaVert"/>
          <a:lstStyle/>
          <a:p>
            <a:r>
              <a:rPr lang="sv-SE" dirty="0" smtClean="0"/>
              <a:t>Skriv in en rubrik här</a:t>
            </a:r>
            <a:endParaRPr lang="sv-SE" dirty="0"/>
          </a:p>
        </p:txBody>
      </p:sp>
      <p:sp>
        <p:nvSpPr>
          <p:cNvPr id="9" name="Bar">
            <a:extLst>
              <a:ext uri="{FF2B5EF4-FFF2-40B4-BE49-F238E27FC236}">
                <a16:creationId xmlns:a16="http://schemas.microsoft.com/office/drawing/2014/main" id="{12423EB2-4A04-427F-BDA3-6FCAC4307B99}"/>
              </a:ext>
            </a:extLst>
          </p:cNvPr>
          <p:cNvSpPr/>
          <p:nvPr userDrawn="1"/>
        </p:nvSpPr>
        <p:spPr>
          <a:xfrm rot="5400000" flipV="1">
            <a:off x="-3376467" y="3371399"/>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a:p>
        </p:txBody>
      </p:sp>
    </p:spTree>
    <p:extLst>
      <p:ext uri="{BB962C8B-B14F-4D97-AF65-F5344CB8AC3E}">
        <p14:creationId xmlns:p14="http://schemas.microsoft.com/office/powerpoint/2010/main" val="1414488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Kapitelsida*">
    <p:spTree>
      <p:nvGrpSpPr>
        <p:cNvPr id="1" name=""/>
        <p:cNvGrpSpPr/>
        <p:nvPr/>
      </p:nvGrpSpPr>
      <p:grpSpPr>
        <a:xfrm>
          <a:off x="0" y="0"/>
          <a:ext cx="0" cy="0"/>
          <a:chOff x="0" y="0"/>
          <a:chExt cx="0" cy="0"/>
        </a:xfrm>
      </p:grpSpPr>
      <p:sp>
        <p:nvSpPr>
          <p:cNvPr id="12"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107342" y="1916113"/>
            <a:ext cx="12084658" cy="4321176"/>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504000" tIns="180000" anchor="t">
            <a:noAutofit/>
          </a:bodyPr>
          <a:lstStyle>
            <a:lvl1pPr marL="0" indent="0">
              <a:buFontTx/>
              <a:buNone/>
              <a:defRPr sz="1800" b="1">
                <a:solidFill>
                  <a:schemeClr val="accent3">
                    <a:lumMod val="75000"/>
                  </a:schemeClr>
                </a:solidFill>
              </a:defRPr>
            </a:lvl1pPr>
          </a:lstStyle>
          <a:p>
            <a:r>
              <a:rPr lang="sv-SE" dirty="0" smtClean="0"/>
              <a:t>Montera en bild genom att klicka på bildsymbolen i mitten</a:t>
            </a:r>
            <a:endParaRPr lang="sv-SE" dirty="0"/>
          </a:p>
        </p:txBody>
      </p:sp>
      <p:sp>
        <p:nvSpPr>
          <p:cNvPr id="3" name="Platshållare för text 1"/>
          <p:cNvSpPr>
            <a:spLocks noGrp="1"/>
          </p:cNvSpPr>
          <p:nvPr>
            <p:ph type="body" idx="1" hasCustomPrompt="1"/>
          </p:nvPr>
        </p:nvSpPr>
        <p:spPr>
          <a:xfrm>
            <a:off x="7535863" y="368300"/>
            <a:ext cx="4032250" cy="1260475"/>
          </a:xfrm>
        </p:spPr>
        <p:txBody>
          <a:bodyPr bIns="72000" anchor="b">
            <a:normAutofit/>
          </a:bodyPr>
          <a:lstStyle>
            <a:lvl1pPr marL="0" indent="0" algn="r">
              <a:buNone/>
              <a:defRPr sz="2000" b="0" baseline="0">
                <a:solidFill>
                  <a:schemeClr val="accent3">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 här</a:t>
            </a:r>
          </a:p>
        </p:txBody>
      </p:sp>
      <p:sp>
        <p:nvSpPr>
          <p:cNvPr id="2" name="Rubrik 1"/>
          <p:cNvSpPr>
            <a:spLocks noGrp="1"/>
          </p:cNvSpPr>
          <p:nvPr>
            <p:ph type="title" hasCustomPrompt="1"/>
          </p:nvPr>
        </p:nvSpPr>
        <p:spPr>
          <a:xfrm>
            <a:off x="623888" y="368300"/>
            <a:ext cx="6551612" cy="1260475"/>
          </a:xfrm>
        </p:spPr>
        <p:txBody>
          <a:bodyPr anchor="b">
            <a:normAutofit/>
          </a:bodyPr>
          <a:lstStyle>
            <a:lvl1pPr>
              <a:defRPr sz="4000"/>
            </a:lvl1pPr>
          </a:lstStyle>
          <a:p>
            <a:r>
              <a:rPr lang="sv-SE" dirty="0" smtClean="0"/>
              <a:t>Skriv in en rubrik här</a:t>
            </a:r>
            <a:endParaRPr lang="sv-SE" dirty="0"/>
          </a:p>
        </p:txBody>
      </p:sp>
    </p:spTree>
    <p:extLst>
      <p:ext uri="{BB962C8B-B14F-4D97-AF65-F5344CB8AC3E}">
        <p14:creationId xmlns:p14="http://schemas.microsoft.com/office/powerpoint/2010/main" val="38473194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Agenda">
    <p:spTree>
      <p:nvGrpSpPr>
        <p:cNvPr id="1" name=""/>
        <p:cNvGrpSpPr/>
        <p:nvPr/>
      </p:nvGrpSpPr>
      <p:grpSpPr>
        <a:xfrm>
          <a:off x="0" y="0"/>
          <a:ext cx="0" cy="0"/>
          <a:chOff x="0" y="0"/>
          <a:chExt cx="0" cy="0"/>
        </a:xfrm>
      </p:grpSpPr>
      <p:sp>
        <p:nvSpPr>
          <p:cNvPr id="109" name="Platshållare för bild 1"/>
          <p:cNvSpPr>
            <a:spLocks noGrp="1"/>
          </p:cNvSpPr>
          <p:nvPr>
            <p:ph type="pic" sz="quarter" idx="39" hasCustomPrompt="1"/>
          </p:nvPr>
        </p:nvSpPr>
        <p:spPr>
          <a:xfrm>
            <a:off x="6096000" y="6453188"/>
            <a:ext cx="6096000" cy="404812"/>
          </a:xfrm>
        </p:spPr>
        <p:txBody>
          <a:bodyPr>
            <a:normAutofit/>
          </a:bodyPr>
          <a:lstStyle>
            <a:lvl1pPr marL="0" indent="0">
              <a:buNone/>
              <a:defRPr sz="1400"/>
            </a:lvl1pPr>
          </a:lstStyle>
          <a:p>
            <a:r>
              <a:rPr lang="sv-SE" dirty="0" smtClean="0"/>
              <a:t>Använder du bara en sida kan du dra upp bildhållaren och placera en bild här</a:t>
            </a:r>
          </a:p>
        </p:txBody>
      </p:sp>
      <p:sp>
        <p:nvSpPr>
          <p:cNvPr id="96" name="Platshållare nummer 12"/>
          <p:cNvSpPr>
            <a:spLocks noGrp="1"/>
          </p:cNvSpPr>
          <p:nvPr>
            <p:ph type="body" sz="quarter" idx="27" hasCustomPrompt="1"/>
          </p:nvPr>
        </p:nvSpPr>
        <p:spPr>
          <a:xfrm>
            <a:off x="6354352" y="5420222"/>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7" name="Platshållare nummer 11"/>
          <p:cNvSpPr>
            <a:spLocks noGrp="1"/>
          </p:cNvSpPr>
          <p:nvPr>
            <p:ph type="body" sz="quarter" idx="28" hasCustomPrompt="1"/>
          </p:nvPr>
        </p:nvSpPr>
        <p:spPr>
          <a:xfrm>
            <a:off x="6348413" y="4791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8" name="Platshållare nummer 10"/>
          <p:cNvSpPr>
            <a:spLocks noGrp="1"/>
          </p:cNvSpPr>
          <p:nvPr>
            <p:ph type="body" sz="quarter" idx="29" hasCustomPrompt="1"/>
          </p:nvPr>
        </p:nvSpPr>
        <p:spPr>
          <a:xfrm>
            <a:off x="6348413" y="41627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9" name="Platshållare nummer 9"/>
          <p:cNvSpPr>
            <a:spLocks noGrp="1"/>
          </p:cNvSpPr>
          <p:nvPr>
            <p:ph type="body" sz="quarter" idx="30" hasCustomPrompt="1"/>
          </p:nvPr>
        </p:nvSpPr>
        <p:spPr>
          <a:xfrm>
            <a:off x="6348413" y="35339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100" name="Platshållare nummer 8"/>
          <p:cNvSpPr>
            <a:spLocks noGrp="1"/>
          </p:cNvSpPr>
          <p:nvPr>
            <p:ph type="body" sz="quarter" idx="31" hasCustomPrompt="1"/>
          </p:nvPr>
        </p:nvSpPr>
        <p:spPr>
          <a:xfrm>
            <a:off x="6348413" y="29052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101" name="Platshållare nummer 7"/>
          <p:cNvSpPr>
            <a:spLocks noGrp="1"/>
          </p:cNvSpPr>
          <p:nvPr>
            <p:ph type="body" sz="quarter" idx="32" hasCustomPrompt="1"/>
          </p:nvPr>
        </p:nvSpPr>
        <p:spPr>
          <a:xfrm>
            <a:off x="6348413" y="2276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4" name="Platshållare nummer 6"/>
          <p:cNvSpPr>
            <a:spLocks noGrp="1"/>
          </p:cNvSpPr>
          <p:nvPr>
            <p:ph type="body" sz="quarter" idx="26" hasCustomPrompt="1"/>
          </p:nvPr>
        </p:nvSpPr>
        <p:spPr>
          <a:xfrm>
            <a:off x="638941" y="5420222"/>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3" name="Platshållare nummer 5"/>
          <p:cNvSpPr>
            <a:spLocks noGrp="1"/>
          </p:cNvSpPr>
          <p:nvPr>
            <p:ph type="body" sz="quarter" idx="25" hasCustomPrompt="1"/>
          </p:nvPr>
        </p:nvSpPr>
        <p:spPr>
          <a:xfrm>
            <a:off x="633002" y="4791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2" name="Platshållare nummer 4"/>
          <p:cNvSpPr>
            <a:spLocks noGrp="1"/>
          </p:cNvSpPr>
          <p:nvPr>
            <p:ph type="body" sz="quarter" idx="24" hasCustomPrompt="1"/>
          </p:nvPr>
        </p:nvSpPr>
        <p:spPr>
          <a:xfrm>
            <a:off x="633002" y="41627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1" name="Platshållare nummer 3"/>
          <p:cNvSpPr>
            <a:spLocks noGrp="1"/>
          </p:cNvSpPr>
          <p:nvPr>
            <p:ph type="body" sz="quarter" idx="23" hasCustomPrompt="1"/>
          </p:nvPr>
        </p:nvSpPr>
        <p:spPr>
          <a:xfrm>
            <a:off x="633002" y="35339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90" name="Platshållare nummer 2"/>
          <p:cNvSpPr>
            <a:spLocks noGrp="1"/>
          </p:cNvSpPr>
          <p:nvPr>
            <p:ph type="body" sz="quarter" idx="22" hasCustomPrompt="1"/>
          </p:nvPr>
        </p:nvSpPr>
        <p:spPr>
          <a:xfrm>
            <a:off x="633002" y="290522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89" name="Platshållare nummer 1"/>
          <p:cNvSpPr>
            <a:spLocks noGrp="1"/>
          </p:cNvSpPr>
          <p:nvPr>
            <p:ph type="body" sz="quarter" idx="21" hasCustomPrompt="1"/>
          </p:nvPr>
        </p:nvSpPr>
        <p:spPr>
          <a:xfrm>
            <a:off x="633002" y="2276474"/>
            <a:ext cx="540000" cy="540000"/>
          </a:xfrm>
          <a:solidFill>
            <a:schemeClr val="accent1"/>
          </a:solidFill>
        </p:spPr>
        <p:txBody>
          <a:bodyPr lIns="36000" tIns="72000" rIns="36000" bIns="36000" anchor="ctr"/>
          <a:lstStyle>
            <a:lvl1pPr marL="0" indent="0" algn="ctr">
              <a:buNone/>
              <a:defRPr>
                <a:solidFill>
                  <a:schemeClr val="bg1"/>
                </a:solidFill>
                <a:latin typeface="+mj-lt"/>
              </a:defRPr>
            </a:lvl1pPr>
            <a:lvl2pPr marL="0" indent="0" algn="ctr">
              <a:buNone/>
              <a:defRPr sz="1600">
                <a:solidFill>
                  <a:schemeClr val="bg1"/>
                </a:solidFill>
                <a:latin typeface="+mn-lt"/>
              </a:defRPr>
            </a:lvl2pPr>
            <a:lvl3pPr marL="0" indent="0" algn="ctr">
              <a:buNone/>
              <a:defRPr sz="2400">
                <a:solidFill>
                  <a:schemeClr val="tx1"/>
                </a:solidFill>
                <a:latin typeface="+mj-lt"/>
              </a:defRPr>
            </a:lvl3pPr>
            <a:lvl4pPr marL="0" indent="0" algn="ctr">
              <a:buNone/>
              <a:defRPr sz="1600">
                <a:latin typeface="+mn-lt"/>
              </a:defRPr>
            </a:lvl4pPr>
            <a:lvl5pPr marL="0" indent="0" algn="ctr">
              <a:buNone/>
              <a:defRPr sz="2400">
                <a:solidFill>
                  <a:schemeClr val="accent1"/>
                </a:solidFill>
              </a:defRPr>
            </a:lvl5pPr>
          </a:lstStyle>
          <a:p>
            <a:pPr lvl="0"/>
            <a:r>
              <a:rPr lang="sv-SE" dirty="0" smtClean="0"/>
              <a:t>#</a:t>
            </a:r>
          </a:p>
          <a:p>
            <a:pPr lvl="1"/>
            <a:r>
              <a:rPr lang="sv-SE" dirty="0" smtClean="0"/>
              <a:t>#</a:t>
            </a:r>
          </a:p>
          <a:p>
            <a:pPr lvl="2"/>
            <a:r>
              <a:rPr lang="sv-SE" dirty="0" smtClean="0"/>
              <a:t>#</a:t>
            </a:r>
          </a:p>
          <a:p>
            <a:pPr lvl="3"/>
            <a:r>
              <a:rPr lang="sv-SE" dirty="0" smtClean="0"/>
              <a:t>#</a:t>
            </a:r>
          </a:p>
          <a:p>
            <a:pPr lvl="4"/>
            <a:r>
              <a:rPr lang="sv-SE" dirty="0" smtClean="0"/>
              <a:t>#</a:t>
            </a:r>
            <a:endParaRPr lang="sv-SE" dirty="0"/>
          </a:p>
        </p:txBody>
      </p:sp>
      <p:sp>
        <p:nvSpPr>
          <p:cNvPr id="102" name="Platshållare för text 13"/>
          <p:cNvSpPr>
            <a:spLocks noGrp="1"/>
          </p:cNvSpPr>
          <p:nvPr>
            <p:ph type="body" sz="quarter" idx="33" hasCustomPrompt="1"/>
          </p:nvPr>
        </p:nvSpPr>
        <p:spPr>
          <a:xfrm>
            <a:off x="7171236" y="5420222"/>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3" name="Platshållare för text 12"/>
          <p:cNvSpPr>
            <a:spLocks noGrp="1"/>
          </p:cNvSpPr>
          <p:nvPr>
            <p:ph type="body" sz="quarter" idx="34" hasCustomPrompt="1"/>
          </p:nvPr>
        </p:nvSpPr>
        <p:spPr>
          <a:xfrm>
            <a:off x="7171236" y="47914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4" name="Platshållare för text 11"/>
          <p:cNvSpPr>
            <a:spLocks noGrp="1"/>
          </p:cNvSpPr>
          <p:nvPr>
            <p:ph type="body" sz="quarter" idx="35" hasCustomPrompt="1"/>
          </p:nvPr>
        </p:nvSpPr>
        <p:spPr>
          <a:xfrm>
            <a:off x="7171236" y="41627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5" name="Platshållare för text 10"/>
          <p:cNvSpPr>
            <a:spLocks noGrp="1"/>
          </p:cNvSpPr>
          <p:nvPr>
            <p:ph type="body" sz="quarter" idx="36" hasCustomPrompt="1"/>
          </p:nvPr>
        </p:nvSpPr>
        <p:spPr>
          <a:xfrm>
            <a:off x="7171236" y="35339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6" name="Platshållare för text 9"/>
          <p:cNvSpPr>
            <a:spLocks noGrp="1"/>
          </p:cNvSpPr>
          <p:nvPr>
            <p:ph type="body" sz="quarter" idx="37" hasCustomPrompt="1"/>
          </p:nvPr>
        </p:nvSpPr>
        <p:spPr>
          <a:xfrm>
            <a:off x="7171236" y="29052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107" name="Platshållare för text 8"/>
          <p:cNvSpPr>
            <a:spLocks noGrp="1"/>
          </p:cNvSpPr>
          <p:nvPr>
            <p:ph type="body" sz="quarter" idx="38" hasCustomPrompt="1"/>
          </p:nvPr>
        </p:nvSpPr>
        <p:spPr>
          <a:xfrm>
            <a:off x="7171236" y="2276476"/>
            <a:ext cx="4387763" cy="539998"/>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7" name="Platshållare för text 7"/>
          <p:cNvSpPr>
            <a:spLocks noGrp="1"/>
          </p:cNvSpPr>
          <p:nvPr>
            <p:ph type="body" sz="quarter" idx="14" hasCustomPrompt="1"/>
          </p:nvPr>
        </p:nvSpPr>
        <p:spPr>
          <a:xfrm>
            <a:off x="1455825" y="5420222"/>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6" name="Platshållare för text 6"/>
          <p:cNvSpPr>
            <a:spLocks noGrp="1"/>
          </p:cNvSpPr>
          <p:nvPr>
            <p:ph type="body" sz="quarter" idx="13" hasCustomPrompt="1"/>
          </p:nvPr>
        </p:nvSpPr>
        <p:spPr>
          <a:xfrm>
            <a:off x="1455825" y="47914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5" name="Platshållare för text 5"/>
          <p:cNvSpPr>
            <a:spLocks noGrp="1"/>
          </p:cNvSpPr>
          <p:nvPr>
            <p:ph type="body" sz="quarter" idx="12" hasCustomPrompt="1"/>
          </p:nvPr>
        </p:nvSpPr>
        <p:spPr>
          <a:xfrm>
            <a:off x="1455825" y="41627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4" name="Platshållare för text 4"/>
          <p:cNvSpPr>
            <a:spLocks noGrp="1"/>
          </p:cNvSpPr>
          <p:nvPr>
            <p:ph type="body" sz="quarter" idx="11" hasCustomPrompt="1"/>
          </p:nvPr>
        </p:nvSpPr>
        <p:spPr>
          <a:xfrm>
            <a:off x="1455825" y="353397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3" name="Platshållare för text 3"/>
          <p:cNvSpPr>
            <a:spLocks noGrp="1"/>
          </p:cNvSpPr>
          <p:nvPr>
            <p:ph type="body" sz="quarter" idx="10" hasCustomPrompt="1"/>
          </p:nvPr>
        </p:nvSpPr>
        <p:spPr>
          <a:xfrm>
            <a:off x="1455825" y="2905224"/>
            <a:ext cx="4387763" cy="540000"/>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72" name="Platshållare för text 2"/>
          <p:cNvSpPr>
            <a:spLocks noGrp="1"/>
          </p:cNvSpPr>
          <p:nvPr>
            <p:ph type="body" sz="quarter" idx="3" hasCustomPrompt="1"/>
          </p:nvPr>
        </p:nvSpPr>
        <p:spPr>
          <a:xfrm>
            <a:off x="1455825" y="2276476"/>
            <a:ext cx="4387763" cy="539998"/>
          </a:xfrm>
        </p:spPr>
        <p:txBody>
          <a:bodyPr anchor="ctr">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texten</a:t>
            </a:r>
          </a:p>
        </p:txBody>
      </p:sp>
      <p:sp>
        <p:nvSpPr>
          <p:cNvPr id="29" name="Platshållare för text 1"/>
          <p:cNvSpPr>
            <a:spLocks noGrp="1"/>
          </p:cNvSpPr>
          <p:nvPr>
            <p:ph type="body" idx="1" hasCustomPrompt="1"/>
          </p:nvPr>
        </p:nvSpPr>
        <p:spPr>
          <a:xfrm>
            <a:off x="7535863" y="368300"/>
            <a:ext cx="4032250" cy="1260475"/>
          </a:xfrm>
        </p:spPr>
        <p:txBody>
          <a:bodyPr bIns="72000" anchor="b">
            <a:normAutofit/>
          </a:bodyPr>
          <a:lstStyle>
            <a:lvl1pPr marL="0" indent="0" algn="r">
              <a:buNone/>
              <a:defRPr sz="2000" b="0" baseline="0">
                <a:solidFill>
                  <a:schemeClr val="accent3">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Skriv en ingress här</a:t>
            </a:r>
          </a:p>
        </p:txBody>
      </p:sp>
      <p:sp>
        <p:nvSpPr>
          <p:cNvPr id="95" name="Rubrik 1"/>
          <p:cNvSpPr>
            <a:spLocks noGrp="1"/>
          </p:cNvSpPr>
          <p:nvPr>
            <p:ph type="title" hasCustomPrompt="1"/>
          </p:nvPr>
        </p:nvSpPr>
        <p:spPr>
          <a:xfrm>
            <a:off x="623889" y="365126"/>
            <a:ext cx="6551612" cy="1263650"/>
          </a:xfrm>
        </p:spPr>
        <p:txBody>
          <a:bodyPr anchor="b"/>
          <a:lstStyle>
            <a:lvl1pPr>
              <a:defRPr/>
            </a:lvl1pPr>
          </a:lstStyle>
          <a:p>
            <a:r>
              <a:rPr lang="sv-SE" dirty="0" smtClean="0"/>
              <a:t>Skriv in agenda här</a:t>
            </a:r>
            <a:endParaRPr lang="sv-SE" dirty="0"/>
          </a:p>
        </p:txBody>
      </p:sp>
    </p:spTree>
    <p:extLst>
      <p:ext uri="{BB962C8B-B14F-4D97-AF65-F5344CB8AC3E}">
        <p14:creationId xmlns:p14="http://schemas.microsoft.com/office/powerpoint/2010/main" val="40145366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ildlayout ">
    <p:spTree>
      <p:nvGrpSpPr>
        <p:cNvPr id="1" name=""/>
        <p:cNvGrpSpPr/>
        <p:nvPr/>
      </p:nvGrpSpPr>
      <p:grpSpPr>
        <a:xfrm>
          <a:off x="0" y="0"/>
          <a:ext cx="0" cy="0"/>
          <a:chOff x="0" y="0"/>
          <a:chExt cx="0" cy="0"/>
        </a:xfrm>
      </p:grpSpPr>
      <p:sp>
        <p:nvSpPr>
          <p:cNvPr id="5" name="Platshållare för bild 1">
            <a:extLst>
              <a:ext uri="{FF2B5EF4-FFF2-40B4-BE49-F238E27FC236}">
                <a16:creationId xmlns:a16="http://schemas.microsoft.com/office/drawing/2014/main" id="{4E60C708-3500-4C5D-BD00-B03A03CDF75A}"/>
              </a:ext>
            </a:extLst>
          </p:cNvPr>
          <p:cNvSpPr>
            <a:spLocks noGrp="1"/>
          </p:cNvSpPr>
          <p:nvPr>
            <p:ph type="pic" sz="quarter" idx="16" hasCustomPrompt="1"/>
          </p:nvPr>
        </p:nvSpPr>
        <p:spPr>
          <a:xfrm>
            <a:off x="6743700" y="0"/>
            <a:ext cx="5448299" cy="6858000"/>
          </a:xfrm>
          <a:custGeom>
            <a:avLst/>
            <a:gdLst>
              <a:gd name="connsiteX0" fmla="*/ 0 w 12192000"/>
              <a:gd name="connsiteY0" fmla="*/ 0 h 6318250"/>
              <a:gd name="connsiteX1" fmla="*/ 10967275 w 12192000"/>
              <a:gd name="connsiteY1" fmla="*/ 0 h 6318250"/>
              <a:gd name="connsiteX2" fmla="*/ 10967275 w 12192000"/>
              <a:gd name="connsiteY2" fmla="*/ 174625 h 6318250"/>
              <a:gd name="connsiteX3" fmla="*/ 11471275 w 12192000"/>
              <a:gd name="connsiteY3" fmla="*/ 174625 h 6318250"/>
              <a:gd name="connsiteX4" fmla="*/ 11471275 w 12192000"/>
              <a:gd name="connsiteY4" fmla="*/ 0 h 6318250"/>
              <a:gd name="connsiteX5" fmla="*/ 12192000 w 12192000"/>
              <a:gd name="connsiteY5" fmla="*/ 0 h 6318250"/>
              <a:gd name="connsiteX6" fmla="*/ 12192000 w 12192000"/>
              <a:gd name="connsiteY6" fmla="*/ 6318250 h 6318250"/>
              <a:gd name="connsiteX7" fmla="*/ 0 w 12192000"/>
              <a:gd name="connsiteY7" fmla="*/ 6318250 h 6318250"/>
              <a:gd name="connsiteX0" fmla="*/ 0 w 12192000"/>
              <a:gd name="connsiteY0" fmla="*/ 0 h 6318250"/>
              <a:gd name="connsiteX1" fmla="*/ 10967275 w 12192000"/>
              <a:gd name="connsiteY1" fmla="*/ 0 h 6318250"/>
              <a:gd name="connsiteX2" fmla="*/ 11471275 w 12192000"/>
              <a:gd name="connsiteY2" fmla="*/ 174625 h 6318250"/>
              <a:gd name="connsiteX3" fmla="*/ 11471275 w 12192000"/>
              <a:gd name="connsiteY3" fmla="*/ 0 h 6318250"/>
              <a:gd name="connsiteX4" fmla="*/ 12192000 w 12192000"/>
              <a:gd name="connsiteY4" fmla="*/ 0 h 6318250"/>
              <a:gd name="connsiteX5" fmla="*/ 12192000 w 12192000"/>
              <a:gd name="connsiteY5" fmla="*/ 6318250 h 6318250"/>
              <a:gd name="connsiteX6" fmla="*/ 0 w 12192000"/>
              <a:gd name="connsiteY6" fmla="*/ 6318250 h 6318250"/>
              <a:gd name="connsiteX7" fmla="*/ 0 w 12192000"/>
              <a:gd name="connsiteY7" fmla="*/ 0 h 6318250"/>
              <a:gd name="connsiteX0" fmla="*/ 0 w 12192000"/>
              <a:gd name="connsiteY0" fmla="*/ 0 h 6318250"/>
              <a:gd name="connsiteX1" fmla="*/ 11471275 w 12192000"/>
              <a:gd name="connsiteY1" fmla="*/ 174625 h 6318250"/>
              <a:gd name="connsiteX2" fmla="*/ 11471275 w 12192000"/>
              <a:gd name="connsiteY2" fmla="*/ 0 h 6318250"/>
              <a:gd name="connsiteX3" fmla="*/ 12192000 w 12192000"/>
              <a:gd name="connsiteY3" fmla="*/ 0 h 6318250"/>
              <a:gd name="connsiteX4" fmla="*/ 12192000 w 12192000"/>
              <a:gd name="connsiteY4" fmla="*/ 6318250 h 6318250"/>
              <a:gd name="connsiteX5" fmla="*/ 0 w 12192000"/>
              <a:gd name="connsiteY5" fmla="*/ 6318250 h 6318250"/>
              <a:gd name="connsiteX6" fmla="*/ 0 w 12192000"/>
              <a:gd name="connsiteY6" fmla="*/ 0 h 6318250"/>
              <a:gd name="connsiteX0" fmla="*/ 0 w 12192000"/>
              <a:gd name="connsiteY0" fmla="*/ 0 h 6318250"/>
              <a:gd name="connsiteX1" fmla="*/ 11471275 w 12192000"/>
              <a:gd name="connsiteY1" fmla="*/ 0 h 6318250"/>
              <a:gd name="connsiteX2" fmla="*/ 12192000 w 12192000"/>
              <a:gd name="connsiteY2" fmla="*/ 0 h 6318250"/>
              <a:gd name="connsiteX3" fmla="*/ 12192000 w 12192000"/>
              <a:gd name="connsiteY3" fmla="*/ 6318250 h 6318250"/>
              <a:gd name="connsiteX4" fmla="*/ 0 w 12192000"/>
              <a:gd name="connsiteY4" fmla="*/ 6318250 h 6318250"/>
              <a:gd name="connsiteX5" fmla="*/ 0 w 12192000"/>
              <a:gd name="connsiteY5" fmla="*/ 0 h 6318250"/>
              <a:gd name="connsiteX0" fmla="*/ 0 w 12192000"/>
              <a:gd name="connsiteY0" fmla="*/ 0 h 6318250"/>
              <a:gd name="connsiteX1" fmla="*/ 12192000 w 12192000"/>
              <a:gd name="connsiteY1" fmla="*/ 0 h 6318250"/>
              <a:gd name="connsiteX2" fmla="*/ 12192000 w 12192000"/>
              <a:gd name="connsiteY2" fmla="*/ 6318250 h 6318250"/>
              <a:gd name="connsiteX3" fmla="*/ 0 w 12192000"/>
              <a:gd name="connsiteY3" fmla="*/ 6318250 h 6318250"/>
              <a:gd name="connsiteX4" fmla="*/ 0 w 12192000"/>
              <a:gd name="connsiteY4" fmla="*/ 0 h 6318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318250">
                <a:moveTo>
                  <a:pt x="0" y="0"/>
                </a:moveTo>
                <a:lnTo>
                  <a:pt x="12192000" y="0"/>
                </a:lnTo>
                <a:lnTo>
                  <a:pt x="12192000" y="6318250"/>
                </a:lnTo>
                <a:lnTo>
                  <a:pt x="0" y="6318250"/>
                </a:lnTo>
                <a:lnTo>
                  <a:pt x="0" y="0"/>
                </a:lnTo>
                <a:close/>
              </a:path>
            </a:pathLst>
          </a:custGeom>
          <a:noFill/>
        </p:spPr>
        <p:txBody>
          <a:bodyPr wrap="square" lIns="288000" tIns="360000" anchor="t">
            <a:noAutofit/>
          </a:bodyPr>
          <a:lstStyle>
            <a:lvl1pPr marL="0" indent="0">
              <a:buFontTx/>
              <a:buNone/>
              <a:defRPr sz="1600" b="1">
                <a:solidFill>
                  <a:schemeClr val="tx2">
                    <a:lumMod val="75000"/>
                    <a:lumOff val="25000"/>
                  </a:schemeClr>
                </a:solidFill>
              </a:defRPr>
            </a:lvl1pPr>
          </a:lstStyle>
          <a:p>
            <a:r>
              <a:rPr lang="sv-SE" dirty="0" smtClean="0"/>
              <a:t>Montera en bild genom att klicka på bildsymbolen i mitten</a:t>
            </a:r>
            <a:endParaRPr lang="sv-SE" dirty="0"/>
          </a:p>
        </p:txBody>
      </p:sp>
      <p:sp>
        <p:nvSpPr>
          <p:cNvPr id="3" name="Platshållare för innehåll 1"/>
          <p:cNvSpPr>
            <a:spLocks noGrp="1"/>
          </p:cNvSpPr>
          <p:nvPr>
            <p:ph idx="1" hasCustomPrompt="1"/>
          </p:nvPr>
        </p:nvSpPr>
        <p:spPr>
          <a:xfrm>
            <a:off x="623888" y="1916113"/>
            <a:ext cx="5822632" cy="4318000"/>
          </a:xfrm>
        </p:spPr>
        <p:txBody>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hasCustomPrompt="1"/>
          </p:nvPr>
        </p:nvSpPr>
        <p:spPr>
          <a:xfrm>
            <a:off x="623888" y="365126"/>
            <a:ext cx="5822632" cy="1263650"/>
          </a:xfrm>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20038951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6. Två texrutor*">
    <p:spTree>
      <p:nvGrpSpPr>
        <p:cNvPr id="1" name=""/>
        <p:cNvGrpSpPr/>
        <p:nvPr/>
      </p:nvGrpSpPr>
      <p:grpSpPr>
        <a:xfrm>
          <a:off x="0" y="0"/>
          <a:ext cx="0" cy="0"/>
          <a:chOff x="0" y="0"/>
          <a:chExt cx="0" cy="0"/>
        </a:xfrm>
      </p:grpSpPr>
      <p:sp>
        <p:nvSpPr>
          <p:cNvPr id="4" name="Platshållare för innehåll 2"/>
          <p:cNvSpPr>
            <a:spLocks noGrp="1"/>
          </p:cNvSpPr>
          <p:nvPr>
            <p:ph sz="half" idx="2" hasCustomPrompt="1"/>
          </p:nvPr>
        </p:nvSpPr>
        <p:spPr>
          <a:xfrm>
            <a:off x="6348413" y="1916113"/>
            <a:ext cx="5219699" cy="4321175"/>
          </a:xfrm>
        </p:spPr>
        <p:txBody>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innehåll 1"/>
          <p:cNvSpPr>
            <a:spLocks noGrp="1"/>
          </p:cNvSpPr>
          <p:nvPr>
            <p:ph sz="half" idx="1" hasCustomPrompt="1"/>
          </p:nvPr>
        </p:nvSpPr>
        <p:spPr>
          <a:xfrm>
            <a:off x="623888" y="1916113"/>
            <a:ext cx="5219700" cy="4321175"/>
          </a:xfrm>
        </p:spPr>
        <p:txBody>
          <a:bodyPr/>
          <a:lstStyle>
            <a:lvl1pPr>
              <a:defRPr baseline="0"/>
            </a:lvl1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Rubrik 1"/>
          <p:cNvSpPr>
            <a:spLocks noGrp="1"/>
          </p:cNvSpPr>
          <p:nvPr>
            <p:ph type="title" hasCustomPrompt="1"/>
          </p:nvPr>
        </p:nvSpPr>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26642097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7. Jämförelse layout*">
    <p:spTree>
      <p:nvGrpSpPr>
        <p:cNvPr id="1" name=""/>
        <p:cNvGrpSpPr/>
        <p:nvPr/>
      </p:nvGrpSpPr>
      <p:grpSpPr>
        <a:xfrm>
          <a:off x="0" y="0"/>
          <a:ext cx="0" cy="0"/>
          <a:chOff x="0" y="0"/>
          <a:chExt cx="0" cy="0"/>
        </a:xfrm>
      </p:grpSpPr>
      <p:sp>
        <p:nvSpPr>
          <p:cNvPr id="8" name="Rektangel 2"/>
          <p:cNvSpPr/>
          <p:nvPr userDrawn="1"/>
        </p:nvSpPr>
        <p:spPr>
          <a:xfrm>
            <a:off x="6348112" y="2434776"/>
            <a:ext cx="522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1"/>
          <p:cNvSpPr/>
          <p:nvPr userDrawn="1"/>
        </p:nvSpPr>
        <p:spPr>
          <a:xfrm>
            <a:off x="623887" y="2434776"/>
            <a:ext cx="522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p:cNvSpPr>
            <a:spLocks noGrp="1"/>
          </p:cNvSpPr>
          <p:nvPr>
            <p:ph sz="quarter" idx="4" hasCustomPrompt="1"/>
          </p:nvPr>
        </p:nvSpPr>
        <p:spPr>
          <a:xfrm>
            <a:off x="6348412" y="2708275"/>
            <a:ext cx="5219700" cy="3529012"/>
          </a:xfrm>
        </p:spPr>
        <p:txBody>
          <a:bodyPr/>
          <a:lstStyle>
            <a:lvl1pPr>
              <a:defRPr sz="2000"/>
            </a:lvl1pPr>
            <a:lvl2pPr>
              <a:defRPr sz="1800"/>
            </a:lvl2pPr>
            <a:lvl3pPr>
              <a:defRPr sz="1600"/>
            </a:lvl3pPr>
            <a:lvl4pPr>
              <a:defRPr sz="1600"/>
            </a:lvl4pPr>
            <a:lvl5pPr>
              <a:defRPr sz="1600"/>
            </a:lvl5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1"/>
          <p:cNvSpPr>
            <a:spLocks noGrp="1"/>
          </p:cNvSpPr>
          <p:nvPr>
            <p:ph sz="half" idx="2" hasCustomPrompt="1"/>
          </p:nvPr>
        </p:nvSpPr>
        <p:spPr>
          <a:xfrm>
            <a:off x="623889" y="2708276"/>
            <a:ext cx="5219700" cy="3529012"/>
          </a:xfrm>
        </p:spPr>
        <p:txBody>
          <a:bodyPr/>
          <a:lstStyle>
            <a:lvl1pPr>
              <a:defRPr sz="2000"/>
            </a:lvl1pPr>
            <a:lvl2pPr>
              <a:defRPr sz="1800"/>
            </a:lvl2pPr>
            <a:lvl3pPr>
              <a:defRPr sz="1600"/>
            </a:lvl3pPr>
            <a:lvl4pPr>
              <a:defRPr sz="1600"/>
            </a:lvl4pPr>
            <a:lvl5pPr>
              <a:defRPr sz="1600"/>
            </a:lvl5p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2"/>
          <p:cNvSpPr>
            <a:spLocks noGrp="1"/>
          </p:cNvSpPr>
          <p:nvPr>
            <p:ph type="body" sz="quarter" idx="3" hasCustomPrompt="1"/>
          </p:nvPr>
        </p:nvSpPr>
        <p:spPr>
          <a:xfrm>
            <a:off x="6348411" y="1916113"/>
            <a:ext cx="5219701" cy="36036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Skriv in ingress här</a:t>
            </a:r>
          </a:p>
        </p:txBody>
      </p:sp>
      <p:sp>
        <p:nvSpPr>
          <p:cNvPr id="3" name="Platshållare för text 1"/>
          <p:cNvSpPr>
            <a:spLocks noGrp="1"/>
          </p:cNvSpPr>
          <p:nvPr>
            <p:ph type="body" idx="1" hasCustomPrompt="1"/>
          </p:nvPr>
        </p:nvSpPr>
        <p:spPr>
          <a:xfrm>
            <a:off x="623888" y="1916113"/>
            <a:ext cx="5219701" cy="36036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Skriv in ingress här</a:t>
            </a:r>
          </a:p>
        </p:txBody>
      </p:sp>
      <p:sp>
        <p:nvSpPr>
          <p:cNvPr id="2" name="Rubrik 1"/>
          <p:cNvSpPr>
            <a:spLocks noGrp="1"/>
          </p:cNvSpPr>
          <p:nvPr>
            <p:ph type="title" hasCustomPrompt="1"/>
          </p:nvPr>
        </p:nvSpPr>
        <p:spPr>
          <a:xfrm>
            <a:off x="623888" y="368300"/>
            <a:ext cx="10944224" cy="1260475"/>
          </a:xfrm>
        </p:spPr>
        <p:txBody>
          <a:bodyPr anchor="b"/>
          <a:lstStyle/>
          <a:p>
            <a:r>
              <a:rPr lang="sv-SE" dirty="0" smtClean="0"/>
              <a:t>Skriv in en rubrik här</a:t>
            </a:r>
            <a:endParaRPr lang="sv-SE" dirty="0"/>
          </a:p>
        </p:txBody>
      </p:sp>
    </p:spTree>
    <p:extLst>
      <p:ext uri="{BB962C8B-B14F-4D97-AF65-F5344CB8AC3E}">
        <p14:creationId xmlns:p14="http://schemas.microsoft.com/office/powerpoint/2010/main" val="608210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Tom sida med logo*">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smtClean="0"/>
              <a:t>Skriv in en rubrik här</a:t>
            </a:r>
            <a:endParaRPr lang="sv-SE" dirty="0"/>
          </a:p>
        </p:txBody>
      </p:sp>
    </p:spTree>
    <p:extLst>
      <p:ext uri="{BB962C8B-B14F-4D97-AF65-F5344CB8AC3E}">
        <p14:creationId xmlns:p14="http://schemas.microsoft.com/office/powerpoint/2010/main" val="24322528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 Tom sida utan logo*">
    <p:spTree>
      <p:nvGrpSpPr>
        <p:cNvPr id="1" name=""/>
        <p:cNvGrpSpPr/>
        <p:nvPr/>
      </p:nvGrpSpPr>
      <p:grpSpPr>
        <a:xfrm>
          <a:off x="0" y="0"/>
          <a:ext cx="0" cy="0"/>
          <a:chOff x="0" y="0"/>
          <a:chExt cx="0" cy="0"/>
        </a:xfrm>
      </p:grpSpPr>
      <p:sp>
        <p:nvSpPr>
          <p:cNvPr id="4" name="Bar">
            <a:extLst>
              <a:ext uri="{FF2B5EF4-FFF2-40B4-BE49-F238E27FC236}">
                <a16:creationId xmlns:a16="http://schemas.microsoft.com/office/drawing/2014/main" id="{12423EB2-4A04-427F-BDA3-6FCAC4307B99}"/>
              </a:ext>
            </a:extLst>
          </p:cNvPr>
          <p:cNvSpPr/>
          <p:nvPr userDrawn="1"/>
        </p:nvSpPr>
        <p:spPr>
          <a:xfrm rot="5400000" flipV="1">
            <a:off x="-3376467" y="3371399"/>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a:p>
        </p:txBody>
      </p:sp>
      <p:sp>
        <p:nvSpPr>
          <p:cNvPr id="2" name="Rubrik 1"/>
          <p:cNvSpPr>
            <a:spLocks noGrp="1"/>
          </p:cNvSpPr>
          <p:nvPr>
            <p:ph type="title" hasCustomPrompt="1"/>
          </p:nvPr>
        </p:nvSpPr>
        <p:spPr/>
        <p:txBody>
          <a:bodyPr/>
          <a:lstStyle/>
          <a:p>
            <a:r>
              <a:rPr lang="sv-SE" dirty="0" smtClean="0"/>
              <a:t>Skriv in en rubrik här</a:t>
            </a:r>
            <a:endParaRPr lang="sv-SE" dirty="0"/>
          </a:p>
        </p:txBody>
      </p:sp>
    </p:spTree>
    <p:extLst>
      <p:ext uri="{BB962C8B-B14F-4D97-AF65-F5344CB8AC3E}">
        <p14:creationId xmlns:p14="http://schemas.microsoft.com/office/powerpoint/2010/main" val="3590507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13744" y="6435633"/>
            <a:ext cx="1721038" cy="339503"/>
          </a:xfrm>
          <a:prstGeom prst="rect">
            <a:avLst/>
          </a:prstGeom>
        </p:spPr>
      </p:pic>
      <p:sp>
        <p:nvSpPr>
          <p:cNvPr id="15" name="Bar">
            <a:extLst>
              <a:ext uri="{FF2B5EF4-FFF2-40B4-BE49-F238E27FC236}">
                <a16:creationId xmlns:a16="http://schemas.microsoft.com/office/drawing/2014/main" id="{12423EB2-4A04-427F-BDA3-6FCAC4307B99}"/>
              </a:ext>
            </a:extLst>
          </p:cNvPr>
          <p:cNvSpPr/>
          <p:nvPr userDrawn="1"/>
        </p:nvSpPr>
        <p:spPr>
          <a:xfrm rot="5400000" flipV="1">
            <a:off x="-3376467" y="3371399"/>
            <a:ext cx="6858002" cy="115200"/>
          </a:xfrm>
          <a:prstGeom prst="rect">
            <a:avLst/>
          </a:prstGeom>
          <a:gradFill>
            <a:gsLst>
              <a:gs pos="81000">
                <a:srgbClr val="F0610A"/>
              </a:gs>
              <a:gs pos="0">
                <a:srgbClr val="FF9600"/>
              </a:gs>
              <a:gs pos="20000">
                <a:srgbClr val="F77A05"/>
              </a:gs>
              <a:gs pos="100000">
                <a:srgbClr val="E6401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a:p>
        </p:txBody>
      </p:sp>
      <p:sp>
        <p:nvSpPr>
          <p:cNvPr id="12" name="Platshållare för bildnummer 1"/>
          <p:cNvSpPr>
            <a:spLocks noGrp="1"/>
          </p:cNvSpPr>
          <p:nvPr>
            <p:ph type="sldNum" sz="quarter" idx="4"/>
          </p:nvPr>
        </p:nvSpPr>
        <p:spPr>
          <a:xfrm>
            <a:off x="11576836" y="6453187"/>
            <a:ext cx="412974" cy="232989"/>
          </a:xfrm>
          <a:prstGeom prst="rect">
            <a:avLst/>
          </a:prstGeom>
        </p:spPr>
        <p:txBody>
          <a:bodyPr vert="horz" lIns="0" tIns="45720" rIns="0" bIns="45720" rtlCol="0" anchor="ctr"/>
          <a:lstStyle>
            <a:lvl1pPr algn="l">
              <a:defRPr sz="1000">
                <a:solidFill>
                  <a:schemeClr val="tx2">
                    <a:lumMod val="75000"/>
                    <a:lumOff val="25000"/>
                  </a:schemeClr>
                </a:solidFill>
              </a:defRPr>
            </a:lvl1pPr>
          </a:lstStyle>
          <a:p>
            <a:r>
              <a:rPr lang="sv-SE" smtClean="0"/>
              <a:t>I   </a:t>
            </a:r>
            <a:fld id="{245B4528-4277-4F3D-A842-4B724B614AFD}" type="slidenum">
              <a:rPr lang="sv-SE" smtClean="0"/>
              <a:pPr/>
              <a:t>‹#›</a:t>
            </a:fld>
            <a:endParaRPr lang="sv-SE" dirty="0"/>
          </a:p>
        </p:txBody>
      </p:sp>
      <p:sp>
        <p:nvSpPr>
          <p:cNvPr id="13" name="Platshållare för datum 1"/>
          <p:cNvSpPr>
            <a:spLocks noGrp="1"/>
          </p:cNvSpPr>
          <p:nvPr>
            <p:ph type="dt" sz="half" idx="2"/>
          </p:nvPr>
        </p:nvSpPr>
        <p:spPr>
          <a:xfrm>
            <a:off x="10250335" y="6453187"/>
            <a:ext cx="1230815" cy="243575"/>
          </a:xfrm>
          <a:prstGeom prst="rect">
            <a:avLst/>
          </a:prstGeom>
        </p:spPr>
        <p:txBody>
          <a:bodyPr vert="horz" lIns="91440" tIns="45720" rIns="0" bIns="45720" rtlCol="0" anchor="ctr"/>
          <a:lstStyle>
            <a:lvl1pPr algn="r">
              <a:defRPr sz="1000">
                <a:solidFill>
                  <a:schemeClr val="tx2">
                    <a:lumMod val="75000"/>
                    <a:lumOff val="25000"/>
                  </a:schemeClr>
                </a:solidFill>
              </a:defRPr>
            </a:lvl1pPr>
          </a:lstStyle>
          <a:p>
            <a:fld id="{3E04330D-4BFB-4B5C-B478-F3E4734D6665}" type="datetime4">
              <a:rPr lang="sv-SE" smtClean="0"/>
              <a:pPr/>
              <a:t>24 maj 2022</a:t>
            </a:fld>
            <a:endParaRPr lang="sv-SE" dirty="0"/>
          </a:p>
        </p:txBody>
      </p:sp>
      <p:sp>
        <p:nvSpPr>
          <p:cNvPr id="14" name="Platshållare för sidfot 1"/>
          <p:cNvSpPr>
            <a:spLocks noGrp="1"/>
          </p:cNvSpPr>
          <p:nvPr>
            <p:ph type="ftr" sz="quarter" idx="3"/>
          </p:nvPr>
        </p:nvSpPr>
        <p:spPr>
          <a:xfrm>
            <a:off x="2942705" y="6453188"/>
            <a:ext cx="7234925" cy="232989"/>
          </a:xfrm>
          <a:prstGeom prst="rect">
            <a:avLst/>
          </a:prstGeom>
        </p:spPr>
        <p:txBody>
          <a:bodyPr vert="horz" lIns="91440" tIns="45720" rIns="0" bIns="45720" rtlCol="0" anchor="ctr"/>
          <a:lstStyle>
            <a:lvl1pPr algn="r">
              <a:defRPr sz="1000">
                <a:solidFill>
                  <a:schemeClr val="tx2">
                    <a:lumMod val="75000"/>
                    <a:lumOff val="25000"/>
                  </a:schemeClr>
                </a:solidFill>
              </a:defRPr>
            </a:lvl1pPr>
          </a:lstStyle>
          <a:p>
            <a:endParaRPr lang="sv-SE" dirty="0"/>
          </a:p>
        </p:txBody>
      </p:sp>
      <p:sp>
        <p:nvSpPr>
          <p:cNvPr id="3" name="Platshållare för text 1"/>
          <p:cNvSpPr>
            <a:spLocks noGrp="1"/>
          </p:cNvSpPr>
          <p:nvPr>
            <p:ph type="body" idx="1"/>
          </p:nvPr>
        </p:nvSpPr>
        <p:spPr>
          <a:xfrm>
            <a:off x="623888" y="1916113"/>
            <a:ext cx="10940388" cy="4318000"/>
          </a:xfrm>
          <a:prstGeom prst="rect">
            <a:avLst/>
          </a:prstGeom>
        </p:spPr>
        <p:txBody>
          <a:bodyPr vert="horz" lIns="0" tIns="0" rIns="0" bIns="0" rtlCol="0">
            <a:normAutofit/>
          </a:bodyPr>
          <a:lstStyle/>
          <a:p>
            <a:pPr lvl="0"/>
            <a:r>
              <a:rPr lang="sv-SE" dirty="0" smtClean="0"/>
              <a:t>Skriv in text här, med eller utan punkter</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 name="Platshållare för rubrik 1"/>
          <p:cNvSpPr>
            <a:spLocks noGrp="1"/>
          </p:cNvSpPr>
          <p:nvPr>
            <p:ph type="title"/>
          </p:nvPr>
        </p:nvSpPr>
        <p:spPr>
          <a:xfrm>
            <a:off x="623888" y="365126"/>
            <a:ext cx="10940388" cy="1263650"/>
          </a:xfrm>
          <a:prstGeom prst="rect">
            <a:avLst/>
          </a:prstGeom>
        </p:spPr>
        <p:txBody>
          <a:bodyPr vert="horz" lIns="0" tIns="0" rIns="0" bIns="0" rtlCol="0" anchor="b">
            <a:normAutofit/>
          </a:bodyPr>
          <a:lstStyle/>
          <a:p>
            <a:r>
              <a:rPr lang="sv-SE" dirty="0" smtClean="0"/>
              <a:t>Skriv in en rubrik här</a:t>
            </a:r>
            <a:endParaRPr lang="sv-SE" dirty="0"/>
          </a:p>
        </p:txBody>
      </p:sp>
    </p:spTree>
    <p:extLst>
      <p:ext uri="{BB962C8B-B14F-4D97-AF65-F5344CB8AC3E}">
        <p14:creationId xmlns:p14="http://schemas.microsoft.com/office/powerpoint/2010/main" val="82747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8" r:id="rId5"/>
    <p:sldLayoutId id="2147483652" r:id="rId6"/>
    <p:sldLayoutId id="2147483653" r:id="rId7"/>
    <p:sldLayoutId id="2147483654" r:id="rId8"/>
    <p:sldLayoutId id="2147483655" r:id="rId9"/>
    <p:sldLayoutId id="2147483656" r:id="rId10"/>
    <p:sldLayoutId id="2147483657" r:id="rId11"/>
    <p:sldLayoutId id="2147483666" r:id="rId12"/>
    <p:sldLayoutId id="2147483667" r:id="rId13"/>
    <p:sldLayoutId id="2147483663" r:id="rId14"/>
    <p:sldLayoutId id="2147483664" r:id="rId15"/>
    <p:sldLayoutId id="2147483670" r:id="rId16"/>
    <p:sldLayoutId id="2147483669" r:id="rId17"/>
    <p:sldLayoutId id="2147483671" r:id="rId18"/>
    <p:sldLayoutId id="2147483673" r:id="rId19"/>
    <p:sldLayoutId id="2147483674" r:id="rId20"/>
    <p:sldLayoutId id="2147483672" r:id="rId21"/>
    <p:sldLayoutId id="2147483658" r:id="rId22"/>
    <p:sldLayoutId id="2147483659" r:id="rId23"/>
  </p:sldLayoutIdLst>
  <p:timing>
    <p:tnLst>
      <p:par>
        <p:cTn id="1" dur="indefinite" restart="never" nodeType="tmRoot"/>
      </p:par>
    </p:tnLst>
  </p:timing>
  <p:txStyles>
    <p:titleStyle>
      <a:lvl1pPr algn="l" defTabSz="900000" rtl="0" eaLnBrk="1" latinLnBrk="0" hangingPunct="1">
        <a:lnSpc>
          <a:spcPct val="90000"/>
        </a:lnSpc>
        <a:spcBef>
          <a:spcPct val="0"/>
        </a:spcBef>
        <a:buNone/>
        <a:defRPr sz="4000" kern="1200">
          <a:solidFill>
            <a:schemeClr val="accent1"/>
          </a:solidFill>
          <a:latin typeface="Calibri Light" panose="020F0302020204030204" pitchFamily="34" charset="0"/>
          <a:ea typeface="+mj-ea"/>
          <a:cs typeface="Calibri Light" panose="020F0302020204030204" pitchFamily="34" charset="0"/>
        </a:defRPr>
      </a:lvl1pPr>
    </p:titleStyle>
    <p:bodyStyle>
      <a:lvl1pPr marL="268288" indent="-268288"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200" kern="1200" baseline="0">
          <a:solidFill>
            <a:schemeClr val="tx2"/>
          </a:solidFill>
          <a:latin typeface="+mn-lt"/>
          <a:ea typeface="+mn-ea"/>
          <a:cs typeface="+mn-cs"/>
        </a:defRPr>
      </a:lvl1pPr>
      <a:lvl2pPr marL="539750" indent="-176213"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93763" indent="-176213"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3pPr>
      <a:lvl4pPr marL="1257300" indent="-176213"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1611313" indent="-1778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2">
          <p15:clr>
            <a:srgbClr val="F26B43"/>
          </p15:clr>
        </p15:guide>
        <p15:guide id="2" pos="393">
          <p15:clr>
            <a:srgbClr val="F26B43"/>
          </p15:clr>
        </p15:guide>
        <p15:guide id="3" orient="horz" pos="3929">
          <p15:clr>
            <a:srgbClr val="F26B43"/>
          </p15:clr>
        </p15:guide>
        <p15:guide id="4" pos="7287">
          <p15:clr>
            <a:srgbClr val="F26B43"/>
          </p15:clr>
        </p15:guide>
        <p15:guide id="5" orient="horz" pos="1026">
          <p15:clr>
            <a:srgbClr val="F26B43"/>
          </p15:clr>
        </p15:guide>
        <p15:guide id="6" orient="horz" pos="1207">
          <p15:clr>
            <a:srgbClr val="F26B43"/>
          </p15:clr>
        </p15:guide>
        <p15:guide id="7" orient="horz" pos="4065">
          <p15:clr>
            <a:srgbClr val="A4A3A4"/>
          </p15:clr>
        </p15:guide>
        <p15:guide id="8" orient="horz" pos="4215">
          <p15:clr>
            <a:srgbClr val="A4A3A4"/>
          </p15:clr>
        </p15:guide>
        <p15:guide id="9" pos="3840">
          <p15:clr>
            <a:srgbClr val="F26B43"/>
          </p15:clr>
        </p15:guide>
        <p15:guide id="10" pos="3681">
          <p15:clr>
            <a:srgbClr val="F26B43"/>
          </p15:clr>
        </p15:guide>
        <p15:guide id="11" pos="3999">
          <p15:clr>
            <a:srgbClr val="F26B43"/>
          </p15:clr>
        </p15:guide>
        <p15:guide id="12" pos="4747">
          <p15:clr>
            <a:srgbClr val="F26B43"/>
          </p15:clr>
        </p15:guide>
        <p15:guide id="13" pos="4248">
          <p15:clr>
            <a:srgbClr val="F26B43"/>
          </p15:clr>
        </p15:guide>
        <p15:guide id="14" pos="4520">
          <p15:clr>
            <a:srgbClr val="F26B43"/>
          </p15:clr>
        </p15:guide>
        <p15:guide id="15" orient="horz" pos="1434">
          <p15:clr>
            <a:srgbClr val="F26B43"/>
          </p15:clr>
        </p15:guide>
        <p15:guide id="16" orient="horz" pos="17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CM@slv.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86" y="1128010"/>
            <a:ext cx="8591347" cy="5729989"/>
          </a:xfrm>
          <a:prstGeom prst="rect">
            <a:avLst/>
          </a:prstGeom>
        </p:spPr>
      </p:pic>
      <p:sp>
        <p:nvSpPr>
          <p:cNvPr id="10" name="Underrubrik 9"/>
          <p:cNvSpPr>
            <a:spLocks noGrp="1"/>
          </p:cNvSpPr>
          <p:nvPr>
            <p:ph type="subTitle" idx="1"/>
          </p:nvPr>
        </p:nvSpPr>
        <p:spPr/>
        <p:txBody>
          <a:bodyPr/>
          <a:lstStyle/>
          <a:p>
            <a:r>
              <a:rPr lang="sv-SE" dirty="0" smtClean="0"/>
              <a:t>Livsmedelsverket</a:t>
            </a:r>
            <a:endParaRPr lang="sv-SE" dirty="0"/>
          </a:p>
        </p:txBody>
      </p:sp>
      <p:sp>
        <p:nvSpPr>
          <p:cNvPr id="9" name="Rubrik 8"/>
          <p:cNvSpPr>
            <a:spLocks noGrp="1"/>
          </p:cNvSpPr>
          <p:nvPr>
            <p:ph type="title"/>
          </p:nvPr>
        </p:nvSpPr>
        <p:spPr>
          <a:xfrm>
            <a:off x="106086" y="3608864"/>
            <a:ext cx="7412953" cy="1471511"/>
          </a:xfrm>
        </p:spPr>
        <p:txBody>
          <a:bodyPr/>
          <a:lstStyle/>
          <a:p>
            <a:r>
              <a:rPr lang="sv-SE" dirty="0" smtClean="0"/>
              <a:t>Kontaktmaterialverksamheter </a:t>
            </a:r>
            <a:r>
              <a:rPr lang="sv-SE" dirty="0"/>
              <a:t>– uppstart av kontroll</a:t>
            </a:r>
          </a:p>
        </p:txBody>
      </p:sp>
    </p:spTree>
    <p:extLst>
      <p:ext uri="{BB962C8B-B14F-4D97-AF65-F5344CB8AC3E}">
        <p14:creationId xmlns:p14="http://schemas.microsoft.com/office/powerpoint/2010/main" val="4000984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p:cNvSpPr>
            <a:spLocks noGrp="1"/>
          </p:cNvSpPr>
          <p:nvPr>
            <p:ph type="title"/>
          </p:nvPr>
        </p:nvSpPr>
        <p:spPr/>
        <p:txBody>
          <a:bodyPr/>
          <a:lstStyle/>
          <a:p>
            <a:r>
              <a:rPr lang="sv-SE" dirty="0" smtClean="0"/>
              <a:t>Verksamheter och aktörer i kontaktmaterialkedjan</a:t>
            </a:r>
            <a:endParaRPr lang="sv-SE" dirty="0"/>
          </a:p>
        </p:txBody>
      </p:sp>
      <p:sp>
        <p:nvSpPr>
          <p:cNvPr id="2" name="Rektangel 1"/>
          <p:cNvSpPr/>
          <p:nvPr/>
        </p:nvSpPr>
        <p:spPr>
          <a:xfrm>
            <a:off x="673345" y="1872889"/>
            <a:ext cx="2128442" cy="759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smtClean="0"/>
              <a:t>Primära producenter (råmaterial)</a:t>
            </a:r>
            <a:endParaRPr lang="sv-SE" dirty="0"/>
          </a:p>
        </p:txBody>
      </p:sp>
      <p:sp>
        <p:nvSpPr>
          <p:cNvPr id="4" name="Rektangel 3"/>
          <p:cNvSpPr/>
          <p:nvPr/>
        </p:nvSpPr>
        <p:spPr>
          <a:xfrm>
            <a:off x="654267" y="3111716"/>
            <a:ext cx="2215662" cy="830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Kontaktmaterial-producenter (från råmaterial)</a:t>
            </a:r>
            <a:endParaRPr lang="sv-SE" dirty="0"/>
          </a:p>
        </p:txBody>
      </p:sp>
      <p:sp>
        <p:nvSpPr>
          <p:cNvPr id="6" name="Rektangel 5"/>
          <p:cNvSpPr/>
          <p:nvPr/>
        </p:nvSpPr>
        <p:spPr>
          <a:xfrm>
            <a:off x="673345" y="4482686"/>
            <a:ext cx="2258568" cy="609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Konverterare ”sätter ihop” kontaktmaterial </a:t>
            </a:r>
            <a:endParaRPr lang="sv-SE" dirty="0"/>
          </a:p>
        </p:txBody>
      </p:sp>
      <p:sp>
        <p:nvSpPr>
          <p:cNvPr id="8" name="Rektangel 7"/>
          <p:cNvSpPr/>
          <p:nvPr/>
        </p:nvSpPr>
        <p:spPr>
          <a:xfrm>
            <a:off x="632197" y="5445712"/>
            <a:ext cx="2389632"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Livsmedelsindustrin (användare av kontaktmaterial)</a:t>
            </a:r>
            <a:endParaRPr lang="sv-SE" dirty="0"/>
          </a:p>
        </p:txBody>
      </p:sp>
      <p:cxnSp>
        <p:nvCxnSpPr>
          <p:cNvPr id="10" name="Rak pilkoppling 9"/>
          <p:cNvCxnSpPr/>
          <p:nvPr/>
        </p:nvCxnSpPr>
        <p:spPr>
          <a:xfrm>
            <a:off x="3040907" y="4972443"/>
            <a:ext cx="1358810" cy="73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ktangel 10"/>
          <p:cNvSpPr/>
          <p:nvPr/>
        </p:nvSpPr>
        <p:spPr>
          <a:xfrm>
            <a:off x="4427219" y="5322888"/>
            <a:ext cx="1921194" cy="9171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Detaljhandel/grossister, försäljare av produkter</a:t>
            </a:r>
            <a:endParaRPr lang="sv-SE" dirty="0"/>
          </a:p>
        </p:txBody>
      </p:sp>
      <p:cxnSp>
        <p:nvCxnSpPr>
          <p:cNvPr id="17" name="Rak pilkoppling 16"/>
          <p:cNvCxnSpPr/>
          <p:nvPr/>
        </p:nvCxnSpPr>
        <p:spPr>
          <a:xfrm>
            <a:off x="1737566" y="2675319"/>
            <a:ext cx="0" cy="402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p:cNvCxnSpPr>
            <a:endCxn id="6" idx="0"/>
          </p:cNvCxnSpPr>
          <p:nvPr/>
        </p:nvCxnSpPr>
        <p:spPr>
          <a:xfrm flipH="1">
            <a:off x="1802629" y="4003065"/>
            <a:ext cx="24384" cy="479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p:cNvCxnSpPr>
            <a:endCxn id="8" idx="0"/>
          </p:cNvCxnSpPr>
          <p:nvPr/>
        </p:nvCxnSpPr>
        <p:spPr>
          <a:xfrm>
            <a:off x="1827013" y="5092091"/>
            <a:ext cx="0" cy="353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ktangel 26"/>
          <p:cNvSpPr/>
          <p:nvPr/>
        </p:nvSpPr>
        <p:spPr>
          <a:xfrm>
            <a:off x="4177094" y="3382113"/>
            <a:ext cx="3150226" cy="864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Importör av kontaktmaterial</a:t>
            </a:r>
            <a:endParaRPr lang="sv-SE" dirty="0"/>
          </a:p>
        </p:txBody>
      </p:sp>
      <p:cxnSp>
        <p:nvCxnSpPr>
          <p:cNvPr id="29" name="Rak pilkoppling 28"/>
          <p:cNvCxnSpPr/>
          <p:nvPr/>
        </p:nvCxnSpPr>
        <p:spPr>
          <a:xfrm>
            <a:off x="2869929" y="2252492"/>
            <a:ext cx="2741439" cy="10866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Rak pilkoppling 30"/>
          <p:cNvCxnSpPr/>
          <p:nvPr/>
        </p:nvCxnSpPr>
        <p:spPr>
          <a:xfrm>
            <a:off x="2889007" y="3626432"/>
            <a:ext cx="1288087" cy="223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Rak pilkoppling 32"/>
          <p:cNvCxnSpPr>
            <a:stCxn id="6" idx="3"/>
          </p:cNvCxnSpPr>
          <p:nvPr/>
        </p:nvCxnSpPr>
        <p:spPr>
          <a:xfrm flipV="1">
            <a:off x="2931913" y="4066671"/>
            <a:ext cx="1226103" cy="7207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Rak pilkoppling 34"/>
          <p:cNvCxnSpPr/>
          <p:nvPr/>
        </p:nvCxnSpPr>
        <p:spPr>
          <a:xfrm flipH="1">
            <a:off x="3021830" y="4251725"/>
            <a:ext cx="1656734" cy="1372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Rak pilkoppling 36"/>
          <p:cNvCxnSpPr/>
          <p:nvPr/>
        </p:nvCxnSpPr>
        <p:spPr>
          <a:xfrm flipH="1">
            <a:off x="6324175" y="4363619"/>
            <a:ext cx="24238" cy="905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ktangel 4"/>
          <p:cNvSpPr/>
          <p:nvPr/>
        </p:nvSpPr>
        <p:spPr>
          <a:xfrm>
            <a:off x="6324175" y="5317384"/>
            <a:ext cx="2092994" cy="91990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t>Detaljhandel, användare (restauranger mm)</a:t>
            </a:r>
            <a:endParaRPr lang="sv-SE" dirty="0"/>
          </a:p>
        </p:txBody>
      </p:sp>
      <p:cxnSp>
        <p:nvCxnSpPr>
          <p:cNvPr id="21" name="Rak pilkoppling 20"/>
          <p:cNvCxnSpPr>
            <a:stCxn id="6" idx="3"/>
          </p:cNvCxnSpPr>
          <p:nvPr/>
        </p:nvCxnSpPr>
        <p:spPr>
          <a:xfrm>
            <a:off x="2931913" y="4787389"/>
            <a:ext cx="3629525" cy="5299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p:cNvCxnSpPr/>
          <p:nvPr/>
        </p:nvCxnSpPr>
        <p:spPr>
          <a:xfrm flipH="1">
            <a:off x="3049332" y="5852532"/>
            <a:ext cx="1350385" cy="44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569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Kontaktmateriallagstiftningen vänder sig främst till företag som tillverkar eller släpper ut material/produkter på marknaden. </a:t>
            </a:r>
          </a:p>
          <a:p>
            <a:r>
              <a:rPr lang="sv-SE" dirty="0" smtClean="0"/>
              <a:t>Livsmedelsföretagares användning av kontaktmaterial har kunnat kontrolleras med hänvisning till hygienlagstiftningen.</a:t>
            </a:r>
          </a:p>
          <a:p>
            <a:r>
              <a:rPr lang="sv-SE" dirty="0" smtClean="0"/>
              <a:t>LF ska försäkra sig så långt det är möjligt att de kontaktmaterial som används uppfyller kontaktmateriallagstiftningen och används i enlighet med anvisningar. På det sättet se till att de livsmedel som kommer i kontakt med materialen förblir säkra och att ingen otillbörlig migration av ämnen ser. </a:t>
            </a:r>
          </a:p>
          <a:p>
            <a:r>
              <a:rPr lang="sv-SE" dirty="0" smtClean="0"/>
              <a:t>Kan ske genom att titta på kontaktmaterialets märkning ”för kontakt med livsmedel”, uppgift om användningsområde eller glas/gaffelsymbol. Vissa material ska åtföljas av en Förklaring om överensstämmelse där bl.a. användningsanvisningar ska framgå. </a:t>
            </a:r>
            <a:endParaRPr lang="sv-SE" dirty="0"/>
          </a:p>
        </p:txBody>
      </p:sp>
      <p:sp>
        <p:nvSpPr>
          <p:cNvPr id="3" name="Rubrik 2"/>
          <p:cNvSpPr>
            <a:spLocks noGrp="1"/>
          </p:cNvSpPr>
          <p:nvPr>
            <p:ph type="title"/>
          </p:nvPr>
        </p:nvSpPr>
        <p:spPr/>
        <p:txBody>
          <a:bodyPr/>
          <a:lstStyle/>
          <a:p>
            <a:r>
              <a:rPr lang="sv-SE" dirty="0" smtClean="0"/>
              <a:t>Vad har kunnat kontrollerats före 15 juli 2021</a:t>
            </a:r>
            <a:endParaRPr lang="sv-SE" dirty="0"/>
          </a:p>
        </p:txBody>
      </p:sp>
    </p:spTree>
    <p:extLst>
      <p:ext uri="{BB962C8B-B14F-4D97-AF65-F5344CB8AC3E}">
        <p14:creationId xmlns:p14="http://schemas.microsoft.com/office/powerpoint/2010/main" val="29037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p:txBody>
          <a:bodyPr/>
          <a:lstStyle/>
          <a:p>
            <a:r>
              <a:rPr lang="sv-SE" dirty="0" smtClean="0"/>
              <a:t>Successiv uppstart av kontaktmaterialkontrollen</a:t>
            </a:r>
          </a:p>
        </p:txBody>
      </p:sp>
      <p:sp>
        <p:nvSpPr>
          <p:cNvPr id="8" name="Rubrik 7"/>
          <p:cNvSpPr>
            <a:spLocks noGrp="1"/>
          </p:cNvSpPr>
          <p:nvPr>
            <p:ph type="title"/>
          </p:nvPr>
        </p:nvSpPr>
        <p:spPr/>
        <p:txBody>
          <a:bodyPr/>
          <a:lstStyle/>
          <a:p>
            <a:r>
              <a:rPr lang="sv-SE" dirty="0"/>
              <a:t>U</a:t>
            </a:r>
            <a:r>
              <a:rPr lang="sv-SE" dirty="0" smtClean="0"/>
              <a:t>ppstart av kontroll</a:t>
            </a:r>
            <a:endParaRPr lang="sv-SE" dirty="0"/>
          </a:p>
        </p:txBody>
      </p:sp>
    </p:spTree>
    <p:extLst>
      <p:ext uri="{BB962C8B-B14F-4D97-AF65-F5344CB8AC3E}">
        <p14:creationId xmlns:p14="http://schemas.microsoft.com/office/powerpoint/2010/main" val="552966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8" y="1916113"/>
            <a:ext cx="5542996" cy="4208240"/>
          </a:xfrm>
        </p:spPr>
        <p:txBody>
          <a:bodyPr>
            <a:normAutofit/>
          </a:bodyPr>
          <a:lstStyle/>
          <a:p>
            <a:r>
              <a:rPr lang="sv-SE" dirty="0" smtClean="0"/>
              <a:t>Tillsammans </a:t>
            </a:r>
            <a:r>
              <a:rPr lang="sv-SE" dirty="0"/>
              <a:t>med Livsmedelsverket </a:t>
            </a:r>
            <a:r>
              <a:rPr lang="sv-SE" dirty="0" smtClean="0"/>
              <a:t>bygga </a:t>
            </a:r>
            <a:r>
              <a:rPr lang="sv-SE" dirty="0"/>
              <a:t>upp kompetens och </a:t>
            </a:r>
            <a:r>
              <a:rPr lang="sv-SE" dirty="0" smtClean="0"/>
              <a:t>skapa </a:t>
            </a:r>
            <a:r>
              <a:rPr lang="sv-SE" dirty="0"/>
              <a:t>en bra grund för att kunna bygga upp kontrollen successivt. </a:t>
            </a:r>
            <a:endParaRPr lang="sv-SE" dirty="0" smtClean="0"/>
          </a:p>
          <a:p>
            <a:r>
              <a:rPr lang="sv-SE" dirty="0" smtClean="0"/>
              <a:t>Erfarenheter </a:t>
            </a:r>
            <a:r>
              <a:rPr lang="sv-SE" dirty="0"/>
              <a:t>och lärdomar kommer Livsmedelsverket ta med sig i vägledningsarbetet </a:t>
            </a:r>
            <a:r>
              <a:rPr lang="sv-SE" dirty="0" smtClean="0"/>
              <a:t>2022</a:t>
            </a:r>
          </a:p>
          <a:p>
            <a:endParaRPr lang="sv-SE" dirty="0"/>
          </a:p>
          <a:p>
            <a:pPr marL="0" indent="0">
              <a:buNone/>
            </a:pPr>
            <a:endParaRPr lang="sv-SE" dirty="0"/>
          </a:p>
        </p:txBody>
      </p:sp>
      <p:sp>
        <p:nvSpPr>
          <p:cNvPr id="3" name="Rubrik 2"/>
          <p:cNvSpPr>
            <a:spLocks noGrp="1"/>
          </p:cNvSpPr>
          <p:nvPr>
            <p:ph type="title"/>
          </p:nvPr>
        </p:nvSpPr>
        <p:spPr/>
        <p:txBody>
          <a:bodyPr/>
          <a:lstStyle/>
          <a:p>
            <a:r>
              <a:rPr lang="sv-SE" dirty="0"/>
              <a:t>N</a:t>
            </a:r>
            <a:r>
              <a:rPr lang="sv-SE" dirty="0" smtClean="0"/>
              <a:t>ationella kontrollgruppen</a:t>
            </a:r>
            <a:endParaRPr lang="sv-SE" dirty="0"/>
          </a:p>
        </p:txBody>
      </p:sp>
    </p:spTree>
    <p:extLst>
      <p:ext uri="{BB962C8B-B14F-4D97-AF65-F5344CB8AC3E}">
        <p14:creationId xmlns:p14="http://schemas.microsoft.com/office/powerpoint/2010/main" val="31177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Erfarenheter och lärdomar från </a:t>
            </a:r>
            <a:r>
              <a:rPr lang="sv-SE" dirty="0" smtClean="0"/>
              <a:t>den nationella kontrollgruppen </a:t>
            </a:r>
            <a:r>
              <a:rPr lang="sv-SE" dirty="0"/>
              <a:t>kommer </a:t>
            </a:r>
            <a:r>
              <a:rPr lang="sv-SE" dirty="0" smtClean="0"/>
              <a:t>att </a:t>
            </a:r>
            <a:r>
              <a:rPr lang="sv-SE" dirty="0"/>
              <a:t>inkorporeras i Livsmedelsverkets </a:t>
            </a:r>
            <a:r>
              <a:rPr lang="sv-SE" dirty="0" smtClean="0"/>
              <a:t>vägledningar under 2022. </a:t>
            </a:r>
          </a:p>
          <a:p>
            <a:r>
              <a:rPr lang="sv-SE" dirty="0"/>
              <a:t>För likvärdigheten och kvaliteten i kontrollen kan det vara en god idé för kontrollmyndigheter att invänta </a:t>
            </a:r>
            <a:r>
              <a:rPr lang="sv-SE" dirty="0" smtClean="0"/>
              <a:t>vägledningar </a:t>
            </a:r>
            <a:r>
              <a:rPr lang="sv-SE" dirty="0"/>
              <a:t>eller annan information innan man sätter igång med den planerade kontrollen av dessa företag. </a:t>
            </a:r>
          </a:p>
        </p:txBody>
      </p:sp>
      <p:sp>
        <p:nvSpPr>
          <p:cNvPr id="3" name="Rubrik 2"/>
          <p:cNvSpPr>
            <a:spLocks noGrp="1"/>
          </p:cNvSpPr>
          <p:nvPr>
            <p:ph type="title"/>
          </p:nvPr>
        </p:nvSpPr>
        <p:spPr/>
        <p:txBody>
          <a:bodyPr/>
          <a:lstStyle/>
          <a:p>
            <a:r>
              <a:rPr lang="sv-SE" dirty="0" smtClean="0"/>
              <a:t>Vägledningar och annan information</a:t>
            </a:r>
            <a:endParaRPr lang="sv-SE" dirty="0"/>
          </a:p>
        </p:txBody>
      </p:sp>
    </p:spTree>
    <p:extLst>
      <p:ext uri="{BB962C8B-B14F-4D97-AF65-F5344CB8AC3E}">
        <p14:creationId xmlns:p14="http://schemas.microsoft.com/office/powerpoint/2010/main" val="3691305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8" y="735873"/>
            <a:ext cx="10940388" cy="1079863"/>
          </a:xfrm>
        </p:spPr>
        <p:txBody>
          <a:bodyPr>
            <a:normAutofit/>
          </a:bodyPr>
          <a:lstStyle/>
          <a:p>
            <a:pPr marL="0" indent="0">
              <a:buNone/>
            </a:pPr>
            <a:r>
              <a:rPr lang="sv-SE" sz="3600" dirty="0" smtClean="0"/>
              <a:t>2022-2024</a:t>
            </a:r>
            <a:endParaRPr lang="sv-SE" sz="3600" dirty="0"/>
          </a:p>
        </p:txBody>
      </p:sp>
      <p:sp>
        <p:nvSpPr>
          <p:cNvPr id="5" name="Högerpil 4"/>
          <p:cNvSpPr/>
          <p:nvPr/>
        </p:nvSpPr>
        <p:spPr>
          <a:xfrm>
            <a:off x="623888" y="1238990"/>
            <a:ext cx="10798627"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smtClean="0">
              <a:ln>
                <a:noFill/>
              </a:ln>
              <a:solidFill>
                <a:srgbClr val="FFFFFF"/>
              </a:solidFill>
              <a:effectLst/>
              <a:uLnTx/>
              <a:uFillTx/>
              <a:latin typeface="Calibri"/>
              <a:ea typeface="+mn-ea"/>
              <a:cs typeface="+mn-cs"/>
            </a:endParaRPr>
          </a:p>
        </p:txBody>
      </p:sp>
      <p:sp>
        <p:nvSpPr>
          <p:cNvPr id="7" name="textruta 6"/>
          <p:cNvSpPr txBox="1"/>
          <p:nvPr/>
        </p:nvSpPr>
        <p:spPr>
          <a:xfrm>
            <a:off x="517802" y="2264621"/>
            <a:ext cx="10557918" cy="3187539"/>
          </a:xfrm>
          <a:prstGeom prst="rect">
            <a:avLst/>
          </a:prstGeom>
          <a:noFill/>
        </p:spPr>
        <p:txBody>
          <a:bodyPr wrap="square" rtlCol="0">
            <a:spAutoFit/>
          </a:bodyPr>
          <a:lstStyle/>
          <a:p>
            <a:pPr marL="270000" lvl="0" indent="-270000">
              <a:lnSpc>
                <a:spcPct val="90000"/>
              </a:lnSpc>
              <a:spcBef>
                <a:spcPts val="1000"/>
              </a:spcBef>
              <a:spcAft>
                <a:spcPts val="600"/>
              </a:spcAft>
              <a:buClr>
                <a:srgbClr val="F56200"/>
              </a:buClr>
              <a:buFont typeface="Arial" panose="020B0604020202020204" pitchFamily="34" charset="0"/>
              <a:buChar char="•"/>
            </a:pPr>
            <a:r>
              <a:rPr lang="sv-SE" sz="2200" dirty="0">
                <a:solidFill>
                  <a:srgbClr val="1B1B1B"/>
                </a:solidFill>
              </a:rPr>
              <a:t>Våren 2022: kontrollen startar troligtvis successivt tillsammans med nationella kontrollgruppen</a:t>
            </a:r>
          </a:p>
          <a:p>
            <a:pPr marL="270000" lvl="0" indent="-270000">
              <a:lnSpc>
                <a:spcPct val="90000"/>
              </a:lnSpc>
              <a:spcBef>
                <a:spcPts val="1000"/>
              </a:spcBef>
              <a:spcAft>
                <a:spcPts val="600"/>
              </a:spcAft>
              <a:buClr>
                <a:srgbClr val="F56200"/>
              </a:buClr>
              <a:buFont typeface="Arial" panose="020B0604020202020204" pitchFamily="34" charset="0"/>
              <a:buChar char="•"/>
            </a:pPr>
            <a:r>
              <a:rPr lang="sv-SE" sz="2200" dirty="0">
                <a:solidFill>
                  <a:srgbClr val="1B1B1B"/>
                </a:solidFill>
              </a:rPr>
              <a:t>Från 2022: vägledning och annan stödjande information tas fram </a:t>
            </a:r>
          </a:p>
          <a:p>
            <a:pPr marL="270000" lvl="0" indent="-270000">
              <a:lnSpc>
                <a:spcPct val="90000"/>
              </a:lnSpc>
              <a:spcBef>
                <a:spcPts val="1000"/>
              </a:spcBef>
              <a:spcAft>
                <a:spcPts val="600"/>
              </a:spcAft>
              <a:buClr>
                <a:srgbClr val="F56200"/>
              </a:buClr>
              <a:buFont typeface="Arial" panose="020B0604020202020204" pitchFamily="34" charset="0"/>
              <a:buChar char="•"/>
            </a:pPr>
            <a:r>
              <a:rPr lang="sv-SE" sz="2200" dirty="0" smtClean="0">
                <a:solidFill>
                  <a:srgbClr val="1B1B1B"/>
                </a:solidFill>
              </a:rPr>
              <a:t>2023</a:t>
            </a:r>
            <a:r>
              <a:rPr lang="sv-SE" sz="2200" dirty="0">
                <a:solidFill>
                  <a:srgbClr val="1B1B1B"/>
                </a:solidFill>
              </a:rPr>
              <a:t>: kontrollen kommer i gång i större </a:t>
            </a:r>
            <a:r>
              <a:rPr lang="sv-SE" sz="2200" dirty="0" smtClean="0">
                <a:solidFill>
                  <a:srgbClr val="1B1B1B"/>
                </a:solidFill>
              </a:rPr>
              <a:t>skala</a:t>
            </a:r>
          </a:p>
          <a:p>
            <a:pPr marL="270000" lvl="0" indent="-270000">
              <a:lnSpc>
                <a:spcPct val="90000"/>
              </a:lnSpc>
              <a:spcBef>
                <a:spcPts val="1000"/>
              </a:spcBef>
              <a:spcAft>
                <a:spcPts val="600"/>
              </a:spcAft>
              <a:buClr>
                <a:srgbClr val="F56200"/>
              </a:buClr>
              <a:buFont typeface="Arial" panose="020B0604020202020204" pitchFamily="34" charset="0"/>
              <a:buChar char="•"/>
            </a:pPr>
            <a:r>
              <a:rPr lang="sv-SE" sz="2200" dirty="0">
                <a:solidFill>
                  <a:srgbClr val="1B1B1B"/>
                </a:solidFill>
              </a:rPr>
              <a:t>Från 2024: riskklassad planerad kontroll </a:t>
            </a:r>
          </a:p>
          <a:p>
            <a:pPr marL="270000" lvl="0" indent="-270000">
              <a:lnSpc>
                <a:spcPct val="90000"/>
              </a:lnSpc>
              <a:spcBef>
                <a:spcPts val="1000"/>
              </a:spcBef>
              <a:spcAft>
                <a:spcPts val="600"/>
              </a:spcAft>
              <a:buClr>
                <a:srgbClr val="F56200"/>
              </a:buClr>
              <a:buFont typeface="Arial" panose="020B0604020202020204" pitchFamily="34" charset="0"/>
              <a:buChar char="•"/>
            </a:pPr>
            <a:endParaRPr lang="sv-SE" sz="2200" dirty="0">
              <a:solidFill>
                <a:srgbClr val="1B1B1B"/>
              </a:solidFill>
            </a:endParaRPr>
          </a:p>
          <a:p>
            <a:pPr marL="342900" indent="-342900">
              <a:buFont typeface="Arial" panose="020B0604020202020204" pitchFamily="34" charset="0"/>
              <a:buChar char="•"/>
            </a:pPr>
            <a:endParaRPr lang="sv-SE" sz="2400" dirty="0"/>
          </a:p>
        </p:txBody>
      </p:sp>
    </p:spTree>
    <p:extLst>
      <p:ext uri="{BB962C8B-B14F-4D97-AF65-F5344CB8AC3E}">
        <p14:creationId xmlns:p14="http://schemas.microsoft.com/office/powerpoint/2010/main" val="950220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8" y="1916113"/>
            <a:ext cx="5032633" cy="3932635"/>
          </a:xfrm>
        </p:spPr>
        <p:txBody>
          <a:bodyPr/>
          <a:lstStyle/>
          <a:p>
            <a:pPr marL="0" indent="0">
              <a:buNone/>
            </a:pPr>
            <a:endParaRPr lang="sv-SE" dirty="0" smtClean="0"/>
          </a:p>
          <a:p>
            <a:r>
              <a:rPr lang="sv-SE" smtClean="0">
                <a:solidFill>
                  <a:schemeClr val="tx1"/>
                </a:solidFill>
              </a:rPr>
              <a:t>Utreds </a:t>
            </a:r>
            <a:r>
              <a:rPr lang="sv-SE" dirty="0" smtClean="0">
                <a:solidFill>
                  <a:schemeClr val="tx1"/>
                </a:solidFill>
              </a:rPr>
              <a:t>om finns behov av föreskrifter för registrering.</a:t>
            </a:r>
          </a:p>
          <a:p>
            <a:r>
              <a:rPr lang="sv-SE" dirty="0" smtClean="0">
                <a:solidFill>
                  <a:schemeClr val="tx1"/>
                </a:solidFill>
              </a:rPr>
              <a:t>Troligtvis ingen separat registrering av livsmedelsföretag som också har tillverkning</a:t>
            </a:r>
            <a:r>
              <a:rPr lang="sv-SE" dirty="0">
                <a:solidFill>
                  <a:schemeClr val="tx1"/>
                </a:solidFill>
              </a:rPr>
              <a:t>, förädling eller distribution</a:t>
            </a:r>
            <a:r>
              <a:rPr lang="sv-SE" dirty="0" smtClean="0">
                <a:solidFill>
                  <a:schemeClr val="tx1"/>
                </a:solidFill>
              </a:rPr>
              <a:t> av kontaktmaterial.</a:t>
            </a:r>
          </a:p>
          <a:p>
            <a:r>
              <a:rPr lang="sv-SE" dirty="0">
                <a:solidFill>
                  <a:schemeClr val="tx1"/>
                </a:solidFill>
              </a:rPr>
              <a:t>Finns ett krav på att förteckna aktörer enligt lagstiftningen (2017/625). Aktörerna skyldiga att tillhandahålla vissa uppgifter. </a:t>
            </a:r>
          </a:p>
        </p:txBody>
      </p:sp>
      <p:sp>
        <p:nvSpPr>
          <p:cNvPr id="3" name="Rubrik 2"/>
          <p:cNvSpPr>
            <a:spLocks noGrp="1"/>
          </p:cNvSpPr>
          <p:nvPr>
            <p:ph type="title"/>
          </p:nvPr>
        </p:nvSpPr>
        <p:spPr/>
        <p:txBody>
          <a:bodyPr/>
          <a:lstStyle/>
          <a:p>
            <a:r>
              <a:rPr lang="sv-SE" dirty="0" smtClean="0"/>
              <a:t>Registreringsplikt</a:t>
            </a:r>
            <a:endParaRPr lang="sv-SE" dirty="0"/>
          </a:p>
        </p:txBody>
      </p:sp>
    </p:spTree>
    <p:extLst>
      <p:ext uri="{BB962C8B-B14F-4D97-AF65-F5344CB8AC3E}">
        <p14:creationId xmlns:p14="http://schemas.microsoft.com/office/powerpoint/2010/main" val="3431041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8" y="1916113"/>
            <a:ext cx="7440820" cy="4415414"/>
          </a:xfrm>
        </p:spPr>
        <p:txBody>
          <a:bodyPr>
            <a:normAutofit/>
          </a:bodyPr>
          <a:lstStyle/>
          <a:p>
            <a:r>
              <a:rPr lang="sv-SE" sz="2600" dirty="0" smtClean="0">
                <a:solidFill>
                  <a:schemeClr val="tx1"/>
                </a:solidFill>
              </a:rPr>
              <a:t>Inventera för verksamheter med störst risk</a:t>
            </a:r>
            <a:br>
              <a:rPr lang="sv-SE" sz="2600" dirty="0" smtClean="0">
                <a:solidFill>
                  <a:schemeClr val="tx1"/>
                </a:solidFill>
              </a:rPr>
            </a:br>
            <a:r>
              <a:rPr lang="sv-SE" sz="1200" dirty="0" smtClean="0">
                <a:solidFill>
                  <a:schemeClr val="tx1"/>
                </a:solidFill>
              </a:rPr>
              <a:t> </a:t>
            </a:r>
            <a:endParaRPr lang="sv-SE" sz="2600" dirty="0" smtClean="0">
              <a:solidFill>
                <a:schemeClr val="tx1"/>
              </a:solidFill>
            </a:endParaRPr>
          </a:p>
          <a:p>
            <a:r>
              <a:rPr lang="sv-SE" sz="2600" dirty="0" smtClean="0"/>
              <a:t>Fastställa taxor för att kunna ta ut avgifter för kommande kontroll</a:t>
            </a:r>
            <a:br>
              <a:rPr lang="sv-SE" sz="2600" dirty="0" smtClean="0"/>
            </a:br>
            <a:r>
              <a:rPr lang="sv-SE" sz="1200" dirty="0" smtClean="0"/>
              <a:t> </a:t>
            </a:r>
            <a:endParaRPr lang="sv-SE" sz="2600" dirty="0" smtClean="0"/>
          </a:p>
          <a:p>
            <a:r>
              <a:rPr lang="sv-SE" sz="2600" dirty="0" smtClean="0"/>
              <a:t>Utföra händelsestyrd kontroll </a:t>
            </a:r>
            <a:r>
              <a:rPr lang="sv-SE" sz="2600" dirty="0" err="1" smtClean="0"/>
              <a:t>pga</a:t>
            </a:r>
            <a:r>
              <a:rPr lang="sv-SE" sz="2600" dirty="0" smtClean="0"/>
              <a:t> klagomål/RASFF</a:t>
            </a:r>
            <a:br>
              <a:rPr lang="sv-SE" sz="2600" dirty="0" smtClean="0"/>
            </a:br>
            <a:r>
              <a:rPr lang="sv-SE" sz="1200" dirty="0" smtClean="0"/>
              <a:t> </a:t>
            </a:r>
            <a:endParaRPr lang="sv-SE" sz="2600" dirty="0" smtClean="0"/>
          </a:p>
          <a:p>
            <a:r>
              <a:rPr lang="sv-SE" sz="2600" dirty="0" smtClean="0"/>
              <a:t>Planera för resurser som kan arbeta med kontroll</a:t>
            </a:r>
            <a:br>
              <a:rPr lang="sv-SE" sz="2600" dirty="0" smtClean="0"/>
            </a:br>
            <a:r>
              <a:rPr lang="sv-SE" sz="1200" dirty="0" smtClean="0"/>
              <a:t> </a:t>
            </a:r>
            <a:endParaRPr lang="sv-SE" sz="2600" dirty="0" smtClean="0"/>
          </a:p>
          <a:p>
            <a:r>
              <a:rPr lang="sv-SE" sz="2600" dirty="0" smtClean="0"/>
              <a:t>Hålla utkik efter mer information på Kontrollwiki - Kontaktmaterial</a:t>
            </a:r>
            <a:endParaRPr lang="sv-SE" sz="2600" dirty="0"/>
          </a:p>
          <a:p>
            <a:endParaRPr lang="sv-SE" sz="3200" dirty="0"/>
          </a:p>
        </p:txBody>
      </p:sp>
      <p:sp>
        <p:nvSpPr>
          <p:cNvPr id="3" name="Rubrik 2"/>
          <p:cNvSpPr>
            <a:spLocks noGrp="1"/>
          </p:cNvSpPr>
          <p:nvPr>
            <p:ph type="title"/>
          </p:nvPr>
        </p:nvSpPr>
        <p:spPr/>
        <p:txBody>
          <a:bodyPr/>
          <a:lstStyle/>
          <a:p>
            <a:r>
              <a:rPr lang="sv-SE" dirty="0" smtClean="0"/>
              <a:t>Vad kan kontrollmyndigheterna göra nu?</a:t>
            </a:r>
            <a:endParaRPr lang="sv-SE" dirty="0"/>
          </a:p>
        </p:txBody>
      </p:sp>
    </p:spTree>
    <p:extLst>
      <p:ext uri="{BB962C8B-B14F-4D97-AF65-F5344CB8AC3E}">
        <p14:creationId xmlns:p14="http://schemas.microsoft.com/office/powerpoint/2010/main" val="2152568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tshållare för innehåll 14"/>
          <p:cNvSpPr>
            <a:spLocks noGrp="1"/>
          </p:cNvSpPr>
          <p:nvPr>
            <p:ph idx="1"/>
          </p:nvPr>
        </p:nvSpPr>
        <p:spPr>
          <a:xfrm>
            <a:off x="623888" y="2179350"/>
            <a:ext cx="10940388" cy="4318000"/>
          </a:xfrm>
        </p:spPr>
        <p:txBody>
          <a:bodyPr/>
          <a:lstStyle/>
          <a:p>
            <a:r>
              <a:rPr lang="sv-SE" dirty="0" smtClean="0"/>
              <a:t>Inventera verksamheter, börja med de med störst risk.</a:t>
            </a:r>
          </a:p>
          <a:p>
            <a:r>
              <a:rPr lang="sv-SE" dirty="0" smtClean="0"/>
              <a:t>Stor risk: </a:t>
            </a:r>
            <a:br>
              <a:rPr lang="sv-SE" dirty="0" smtClean="0"/>
            </a:br>
            <a:r>
              <a:rPr lang="sv-SE" dirty="0" smtClean="0"/>
              <a:t>verksamheter </a:t>
            </a:r>
            <a:r>
              <a:rPr lang="sv-SE" dirty="0"/>
              <a:t>som finns tidigt i kedjan, det vill säga sådana som tillverkar, förädlar, konverterar eller importerar </a:t>
            </a:r>
            <a:r>
              <a:rPr lang="sv-SE" dirty="0" smtClean="0"/>
              <a:t>kontaktmaterial. </a:t>
            </a:r>
          </a:p>
          <a:p>
            <a:r>
              <a:rPr lang="sv-SE" dirty="0" smtClean="0"/>
              <a:t>Det </a:t>
            </a:r>
            <a:r>
              <a:rPr lang="sv-SE" dirty="0"/>
              <a:t>finns många detaljhandelsanläggningar som säljer kontaktmaterial, men så länge de inte är direktimportörer av dessa anser Livsmedelsverket att dessa inte bör prioriteras i arbetet vid uppstarten av kontrollen</a:t>
            </a:r>
            <a:r>
              <a:rPr lang="sv-SE" dirty="0" smtClean="0"/>
              <a:t>.</a:t>
            </a:r>
          </a:p>
          <a:p>
            <a:endParaRPr lang="sv-SE" dirty="0" smtClean="0"/>
          </a:p>
          <a:p>
            <a:endParaRPr lang="sv-SE" dirty="0" smtClean="0"/>
          </a:p>
        </p:txBody>
      </p:sp>
      <p:sp>
        <p:nvSpPr>
          <p:cNvPr id="14" name="Rubrik 13"/>
          <p:cNvSpPr>
            <a:spLocks noGrp="1"/>
          </p:cNvSpPr>
          <p:nvPr>
            <p:ph type="title"/>
          </p:nvPr>
        </p:nvSpPr>
        <p:spPr/>
        <p:txBody>
          <a:bodyPr/>
          <a:lstStyle/>
          <a:p>
            <a:r>
              <a:rPr lang="sv-SE" dirty="0" smtClean="0"/>
              <a:t>Inventering av verksamheter</a:t>
            </a:r>
            <a:endParaRPr lang="sv-SE" dirty="0"/>
          </a:p>
        </p:txBody>
      </p:sp>
    </p:spTree>
    <p:extLst>
      <p:ext uri="{BB962C8B-B14F-4D97-AF65-F5344CB8AC3E}">
        <p14:creationId xmlns:p14="http://schemas.microsoft.com/office/powerpoint/2010/main" val="126824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8" y="1745290"/>
            <a:ext cx="5542996" cy="4612979"/>
          </a:xfrm>
        </p:spPr>
        <p:txBody>
          <a:bodyPr>
            <a:normAutofit/>
          </a:bodyPr>
          <a:lstStyle/>
          <a:p>
            <a:endParaRPr lang="sv-SE" dirty="0"/>
          </a:p>
          <a:p>
            <a:pPr lvl="0"/>
            <a:r>
              <a:rPr lang="sv-SE" dirty="0"/>
              <a:t>K</a:t>
            </a:r>
            <a:r>
              <a:rPr lang="sv-SE" dirty="0" smtClean="0">
                <a:solidFill>
                  <a:schemeClr val="tx1"/>
                </a:solidFill>
              </a:rPr>
              <a:t>ontrollen </a:t>
            </a:r>
            <a:r>
              <a:rPr lang="sv-SE" dirty="0">
                <a:solidFill>
                  <a:schemeClr val="tx1"/>
                </a:solidFill>
              </a:rPr>
              <a:t>ska finansieras </a:t>
            </a:r>
            <a:r>
              <a:rPr lang="sv-SE" dirty="0" smtClean="0">
                <a:solidFill>
                  <a:schemeClr val="tx1"/>
                </a:solidFill>
              </a:rPr>
              <a:t>genom </a:t>
            </a:r>
            <a:r>
              <a:rPr lang="sv-SE" dirty="0">
                <a:solidFill>
                  <a:schemeClr val="tx1"/>
                </a:solidFill>
              </a:rPr>
              <a:t>avgifter </a:t>
            </a:r>
            <a:r>
              <a:rPr lang="sv-SE" dirty="0" smtClean="0">
                <a:solidFill>
                  <a:schemeClr val="tx1"/>
                </a:solidFill>
              </a:rPr>
              <a:t>som tas ut efter utförd kontroll. </a:t>
            </a:r>
          </a:p>
          <a:p>
            <a:pPr lvl="0"/>
            <a:r>
              <a:rPr lang="sv-SE" dirty="0" smtClean="0">
                <a:solidFill>
                  <a:schemeClr val="tx1"/>
                </a:solidFill>
              </a:rPr>
              <a:t>Livsmedelsverket kommer ta fram avgiftsföreskrifter för sin egen kontroll – nu ute på remiss. </a:t>
            </a:r>
          </a:p>
          <a:p>
            <a:pPr lvl="0"/>
            <a:r>
              <a:rPr lang="sv-SE" dirty="0" smtClean="0">
                <a:solidFill>
                  <a:schemeClr val="tx1"/>
                </a:solidFill>
              </a:rPr>
              <a:t>Kommunerna behöver ta fram taxa och fastställa den. SKR kan ge visst stöd.</a:t>
            </a:r>
          </a:p>
          <a:p>
            <a:pPr marL="0" lvl="0" indent="0">
              <a:buNone/>
            </a:pPr>
            <a:endParaRPr lang="sv-SE" dirty="0" smtClean="0">
              <a:solidFill>
                <a:schemeClr val="tx1"/>
              </a:solidFill>
            </a:endParaRPr>
          </a:p>
          <a:p>
            <a:pPr lvl="0"/>
            <a:endParaRPr lang="sv-SE" dirty="0" smtClean="0">
              <a:solidFill>
                <a:schemeClr val="tx1"/>
              </a:solidFill>
            </a:endParaRPr>
          </a:p>
        </p:txBody>
      </p:sp>
      <p:sp>
        <p:nvSpPr>
          <p:cNvPr id="3" name="Rubrik 2"/>
          <p:cNvSpPr>
            <a:spLocks noGrp="1"/>
          </p:cNvSpPr>
          <p:nvPr>
            <p:ph type="title"/>
          </p:nvPr>
        </p:nvSpPr>
        <p:spPr/>
        <p:txBody>
          <a:bodyPr/>
          <a:lstStyle/>
          <a:p>
            <a:r>
              <a:rPr lang="sv-SE" dirty="0" smtClean="0"/>
              <a:t>Avgifter</a:t>
            </a:r>
            <a:endParaRPr lang="sv-SE" dirty="0"/>
          </a:p>
        </p:txBody>
      </p:sp>
    </p:spTree>
    <p:extLst>
      <p:ext uri="{BB962C8B-B14F-4D97-AF65-F5344CB8AC3E}">
        <p14:creationId xmlns:p14="http://schemas.microsoft.com/office/powerpoint/2010/main" val="186142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Den 15e juli 2021 utvidgades Livsmedelslagens tillämpningsområde till att även omfatta material och produkter avsedda att komma i kontakt med livsmedel.</a:t>
            </a:r>
            <a:br>
              <a:rPr lang="sv-SE" dirty="0" smtClean="0"/>
            </a:br>
            <a:endParaRPr lang="sv-SE" dirty="0" smtClean="0"/>
          </a:p>
          <a:p>
            <a:r>
              <a:rPr lang="sv-SE" dirty="0" smtClean="0"/>
              <a:t>Innebär möjlighet att utföra kontroll på </a:t>
            </a:r>
            <a:r>
              <a:rPr lang="sv-SE" dirty="0"/>
              <a:t>företag som bedriver tillverkning, förädling och distribution av kontaktmaterial. </a:t>
            </a:r>
            <a:endParaRPr lang="sv-SE" dirty="0" smtClean="0"/>
          </a:p>
          <a:p>
            <a:endParaRPr lang="sv-SE" dirty="0"/>
          </a:p>
          <a:p>
            <a:r>
              <a:rPr lang="sv-SE" dirty="0" smtClean="0"/>
              <a:t>Behörig kontrollmyndighet är kommunerna. För livsmedelsanläggningar som även har någon av ovan nämnda aktiviteter ska kontrollen utföras av de kontrollmyndigheter som idag ansvarar för ordinarie livsmedelskontroll vid anläggningarna. </a:t>
            </a:r>
            <a:endParaRPr lang="sv-SE" dirty="0"/>
          </a:p>
        </p:txBody>
      </p:sp>
      <p:sp>
        <p:nvSpPr>
          <p:cNvPr id="3" name="Rubrik 2"/>
          <p:cNvSpPr>
            <a:spLocks noGrp="1"/>
          </p:cNvSpPr>
          <p:nvPr>
            <p:ph type="title"/>
          </p:nvPr>
        </p:nvSpPr>
        <p:spPr>
          <a:xfrm>
            <a:off x="623888" y="365125"/>
            <a:ext cx="11221748" cy="1338983"/>
          </a:xfrm>
        </p:spPr>
        <p:txBody>
          <a:bodyPr/>
          <a:lstStyle/>
          <a:p>
            <a:r>
              <a:rPr lang="sv-SE" dirty="0" smtClean="0"/>
              <a:t>Grönt ljus för kontroll av kontaktmaterialverksamheter</a:t>
            </a:r>
            <a:endParaRPr lang="sv-SE" dirty="0"/>
          </a:p>
        </p:txBody>
      </p:sp>
    </p:spTree>
    <p:extLst>
      <p:ext uri="{BB962C8B-B14F-4D97-AF65-F5344CB8AC3E}">
        <p14:creationId xmlns:p14="http://schemas.microsoft.com/office/powerpoint/2010/main" val="4142648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sz="2400" dirty="0" smtClean="0"/>
              <a:t>Inkommer </a:t>
            </a:r>
            <a:r>
              <a:rPr lang="sv-SE" sz="2400" dirty="0"/>
              <a:t>det ett RASFF-meddelande där en kontaktmaterialverksamhet i Sverige är berörd, antingen genom att de tagit emot en leverans av ett kontaktmaterial som kan anses innebära en risk, eller att de har skickat ett kontaktmaterial vidare, ska detta följas upp av behörig kontrollmyndighet</a:t>
            </a:r>
            <a:r>
              <a:rPr lang="sv-SE" sz="2400" dirty="0" smtClean="0"/>
              <a:t>.</a:t>
            </a:r>
          </a:p>
          <a:p>
            <a:r>
              <a:rPr lang="sv-SE" sz="2400" dirty="0"/>
              <a:t>När ett klagomål om ett kontaktmaterial inkommer till en kontrollmyndighet som berör en verksamhet som står under deras kontroll ska detta mottas och handläggas på samma sätt som klagomål som berör livsmedel.</a:t>
            </a:r>
          </a:p>
          <a:p>
            <a:endParaRPr lang="sv-SE" sz="2400" dirty="0"/>
          </a:p>
        </p:txBody>
      </p:sp>
      <p:sp>
        <p:nvSpPr>
          <p:cNvPr id="3" name="Rubrik 2"/>
          <p:cNvSpPr>
            <a:spLocks noGrp="1"/>
          </p:cNvSpPr>
          <p:nvPr>
            <p:ph type="title"/>
          </p:nvPr>
        </p:nvSpPr>
        <p:spPr/>
        <p:txBody>
          <a:bodyPr/>
          <a:lstStyle/>
          <a:p>
            <a:r>
              <a:rPr lang="sv-SE" dirty="0"/>
              <a:t>H</a:t>
            </a:r>
            <a:r>
              <a:rPr lang="sv-SE" dirty="0" smtClean="0"/>
              <a:t>ändelsestyrd kontroll</a:t>
            </a:r>
            <a:endParaRPr lang="sv-SE" dirty="0"/>
          </a:p>
        </p:txBody>
      </p:sp>
    </p:spTree>
    <p:extLst>
      <p:ext uri="{BB962C8B-B14F-4D97-AF65-F5344CB8AC3E}">
        <p14:creationId xmlns:p14="http://schemas.microsoft.com/office/powerpoint/2010/main" val="208581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0" indent="0">
              <a:buNone/>
            </a:pPr>
            <a:r>
              <a:rPr lang="sv-SE" sz="3600" dirty="0" smtClean="0"/>
              <a:t>Frågor?</a:t>
            </a:r>
          </a:p>
          <a:p>
            <a:pPr marL="0" indent="0">
              <a:buNone/>
            </a:pPr>
            <a:r>
              <a:rPr lang="sv-SE" sz="3600" dirty="0" smtClean="0">
                <a:hlinkClick r:id="rId3"/>
              </a:rPr>
              <a:t>FCM@slv.se</a:t>
            </a:r>
            <a:r>
              <a:rPr lang="sv-SE" sz="3600" dirty="0" smtClean="0"/>
              <a:t/>
            </a:r>
            <a:br>
              <a:rPr lang="sv-SE" sz="3600" dirty="0" smtClean="0"/>
            </a:br>
            <a:r>
              <a:rPr lang="sv-SE" sz="3600" dirty="0" smtClean="0"/>
              <a:t/>
            </a:r>
            <a:br>
              <a:rPr lang="sv-SE" sz="3600" dirty="0" smtClean="0"/>
            </a:br>
            <a:r>
              <a:rPr lang="sv-SE" sz="3600" dirty="0" err="1" smtClean="0"/>
              <a:t>Kontrollwiki.livsmedelsverket</a:t>
            </a:r>
            <a:r>
              <a:rPr lang="sv-SE" sz="3600" dirty="0" smtClean="0"/>
              <a:t>/kontaktmaterial</a:t>
            </a:r>
            <a:endParaRPr lang="sv-SE" sz="3600" dirty="0"/>
          </a:p>
        </p:txBody>
      </p:sp>
      <p:sp>
        <p:nvSpPr>
          <p:cNvPr id="3" name="Rubrik 2"/>
          <p:cNvSpPr>
            <a:spLocks noGrp="1"/>
          </p:cNvSpPr>
          <p:nvPr>
            <p:ph type="title"/>
          </p:nvPr>
        </p:nvSpPr>
        <p:spPr/>
        <p:txBody>
          <a:bodyPr/>
          <a:lstStyle/>
          <a:p>
            <a:r>
              <a:rPr lang="sv-SE" b="1" dirty="0" smtClean="0"/>
              <a:t>Tack!</a:t>
            </a:r>
            <a:endParaRPr lang="sv-SE" dirty="0"/>
          </a:p>
        </p:txBody>
      </p:sp>
    </p:spTree>
    <p:extLst>
      <p:ext uri="{BB962C8B-B14F-4D97-AF65-F5344CB8AC3E}">
        <p14:creationId xmlns:p14="http://schemas.microsoft.com/office/powerpoint/2010/main" val="3998030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43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8" y="2245723"/>
            <a:ext cx="10838010" cy="3463961"/>
          </a:xfrm>
        </p:spPr>
        <p:txBody>
          <a:bodyPr/>
          <a:lstStyle/>
          <a:p>
            <a:r>
              <a:rPr lang="sv-SE" b="1" dirty="0"/>
              <a:t>K</a:t>
            </a:r>
            <a:r>
              <a:rPr lang="sv-SE" b="1" dirty="0" smtClean="0"/>
              <a:t>ommunerna</a:t>
            </a:r>
            <a:r>
              <a:rPr lang="sv-SE" dirty="0" smtClean="0"/>
              <a:t> har ansvaret </a:t>
            </a:r>
            <a:r>
              <a:rPr lang="sv-SE" dirty="0"/>
              <a:t>för att utöva offentlig kontroll och annan offentlig </a:t>
            </a:r>
            <a:r>
              <a:rPr lang="sv-SE" dirty="0" smtClean="0"/>
              <a:t>verksamhet när det gäller företag som bedriver tillverkning, förädling och distribution av kontaktmaterial. </a:t>
            </a:r>
          </a:p>
          <a:p>
            <a:r>
              <a:rPr lang="sv-SE" dirty="0"/>
              <a:t>Motsvarande kontroll vid </a:t>
            </a:r>
            <a:r>
              <a:rPr lang="sv-SE" b="1" dirty="0" smtClean="0"/>
              <a:t>livsmedelsanläggningar</a:t>
            </a:r>
            <a:r>
              <a:rPr lang="sv-SE" dirty="0" smtClean="0"/>
              <a:t>, som utöver livsmedelsverksamhet även tillverkar, förädlar eller distribuerar kontaktmaterial, ska </a:t>
            </a:r>
            <a:r>
              <a:rPr lang="sv-SE" dirty="0"/>
              <a:t>utföras av de kontrollmyndigheter som i dag ansvarar för den ordinarie livsmedelskontrollen vid anläggningarna. </a:t>
            </a:r>
            <a:endParaRPr lang="sv-SE" dirty="0" smtClean="0"/>
          </a:p>
          <a:p>
            <a:r>
              <a:rPr lang="sv-SE" b="1" dirty="0" smtClean="0"/>
              <a:t>Livsmedelsverket </a:t>
            </a:r>
            <a:r>
              <a:rPr lang="sv-SE" dirty="0" smtClean="0"/>
              <a:t>är </a:t>
            </a:r>
            <a:r>
              <a:rPr lang="sv-SE" dirty="0"/>
              <a:t>central </a:t>
            </a:r>
            <a:r>
              <a:rPr lang="sv-SE" dirty="0" smtClean="0"/>
              <a:t>myndighet.</a:t>
            </a:r>
          </a:p>
          <a:p>
            <a:r>
              <a:rPr lang="sv-SE" b="1" dirty="0"/>
              <a:t>Länsstyrelserna</a:t>
            </a:r>
            <a:r>
              <a:rPr lang="sv-SE" dirty="0"/>
              <a:t> </a:t>
            </a:r>
            <a:r>
              <a:rPr lang="sv-SE" dirty="0" smtClean="0"/>
              <a:t>har motsvarande </a:t>
            </a:r>
            <a:r>
              <a:rPr lang="sv-SE" dirty="0"/>
              <a:t>samordningsansvar inom </a:t>
            </a:r>
            <a:r>
              <a:rPr lang="sv-SE" dirty="0" smtClean="0"/>
              <a:t>länen.</a:t>
            </a:r>
            <a:endParaRPr lang="sv-SE" dirty="0"/>
          </a:p>
          <a:p>
            <a:endParaRPr lang="sv-SE" dirty="0"/>
          </a:p>
        </p:txBody>
      </p:sp>
      <p:sp>
        <p:nvSpPr>
          <p:cNvPr id="3" name="Rubrik 2"/>
          <p:cNvSpPr>
            <a:spLocks noGrp="1"/>
          </p:cNvSpPr>
          <p:nvPr>
            <p:ph type="title"/>
          </p:nvPr>
        </p:nvSpPr>
        <p:spPr/>
        <p:txBody>
          <a:bodyPr/>
          <a:lstStyle/>
          <a:p>
            <a:r>
              <a:rPr lang="sv-SE" dirty="0" smtClean="0"/>
              <a:t>Vilka är kontrollmyndigheter?</a:t>
            </a:r>
            <a:endParaRPr lang="sv-SE" dirty="0"/>
          </a:p>
        </p:txBody>
      </p:sp>
    </p:spTree>
    <p:extLst>
      <p:ext uri="{BB962C8B-B14F-4D97-AF65-F5344CB8AC3E}">
        <p14:creationId xmlns:p14="http://schemas.microsoft.com/office/powerpoint/2010/main" val="418976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Ny lagstiftning sedan juli 2021</a:t>
            </a:r>
            <a:endParaRPr lang="sv-SE" dirty="0"/>
          </a:p>
        </p:txBody>
      </p:sp>
      <p:sp>
        <p:nvSpPr>
          <p:cNvPr id="2" name="Rektangel 1"/>
          <p:cNvSpPr/>
          <p:nvPr/>
        </p:nvSpPr>
        <p:spPr>
          <a:xfrm>
            <a:off x="330149" y="2090503"/>
            <a:ext cx="6096000" cy="3477875"/>
          </a:xfrm>
          <a:prstGeom prst="rect">
            <a:avLst/>
          </a:prstGeom>
        </p:spPr>
        <p:txBody>
          <a:bodyPr>
            <a:spAutoFit/>
          </a:bodyPr>
          <a:lstStyle/>
          <a:p>
            <a:pPr marL="342900" indent="-342900">
              <a:buFont typeface="Arial" panose="020B0604020202020204" pitchFamily="34" charset="0"/>
              <a:buChar char="•"/>
            </a:pPr>
            <a:r>
              <a:rPr lang="sv-SE" sz="2000" dirty="0">
                <a:solidFill>
                  <a:srgbClr val="000000"/>
                </a:solidFill>
              </a:rPr>
              <a:t>L</a:t>
            </a:r>
            <a:r>
              <a:rPr lang="sv-SE" sz="2000" dirty="0" smtClean="0">
                <a:solidFill>
                  <a:srgbClr val="000000"/>
                </a:solidFill>
              </a:rPr>
              <a:t>ivsmedelslagens </a:t>
            </a:r>
            <a:r>
              <a:rPr lang="sv-SE" sz="2000" dirty="0">
                <a:solidFill>
                  <a:srgbClr val="000000"/>
                </a:solidFill>
              </a:rPr>
              <a:t>(2006:804) tillämpningsområde </a:t>
            </a:r>
            <a:r>
              <a:rPr lang="sv-SE" sz="2000" dirty="0" smtClean="0">
                <a:solidFill>
                  <a:srgbClr val="000000"/>
                </a:solidFill>
              </a:rPr>
              <a:t>omfattar </a:t>
            </a:r>
            <a:r>
              <a:rPr lang="sv-SE" sz="2000" dirty="0">
                <a:solidFill>
                  <a:srgbClr val="000000"/>
                </a:solidFill>
              </a:rPr>
              <a:t>material och produkter avsedda att komma i kontakt med livsmedel</a:t>
            </a:r>
            <a:r>
              <a:rPr lang="sv-SE" sz="2000" dirty="0" smtClean="0">
                <a:solidFill>
                  <a:srgbClr val="000000"/>
                </a:solidFill>
              </a:rPr>
              <a:t>.</a:t>
            </a:r>
          </a:p>
          <a:p>
            <a:endParaRPr lang="sv-SE" sz="2000" dirty="0" smtClean="0">
              <a:solidFill>
                <a:srgbClr val="000000"/>
              </a:solidFill>
            </a:endParaRPr>
          </a:p>
          <a:p>
            <a:pPr marL="342900" indent="-342900">
              <a:buFont typeface="Arial" panose="020B0604020202020204" pitchFamily="34" charset="0"/>
              <a:buChar char="•"/>
            </a:pPr>
            <a:r>
              <a:rPr lang="sv-SE" sz="2000" dirty="0" smtClean="0"/>
              <a:t>Bemyndigande ger regeringen eller den myndighet som regeringen bestämmer rätt att meddela föreskrifter om förbud eller villkor (…).</a:t>
            </a:r>
          </a:p>
          <a:p>
            <a:endParaRPr lang="sv-SE" sz="2000" dirty="0" smtClean="0"/>
          </a:p>
          <a:p>
            <a:pPr marL="342900" indent="-342900">
              <a:buFont typeface="Arial" panose="020B0604020202020204" pitchFamily="34" charset="0"/>
              <a:buChar char="•"/>
            </a:pPr>
            <a:r>
              <a:rPr lang="sv-SE" sz="2000" dirty="0"/>
              <a:t>G</a:t>
            </a:r>
            <a:r>
              <a:rPr lang="sv-SE" sz="2000" dirty="0" smtClean="0"/>
              <a:t>enerellt </a:t>
            </a:r>
            <a:r>
              <a:rPr lang="sv-SE" sz="2000" dirty="0"/>
              <a:t>förbud mot att på marknaden släppa ut material och produkter som inte uppfyller de grundläggande kraven i kontaktmaterialförordningen.</a:t>
            </a:r>
          </a:p>
        </p:txBody>
      </p:sp>
      <p:sp>
        <p:nvSpPr>
          <p:cNvPr id="5" name="Platshållare för innehåll 4"/>
          <p:cNvSpPr>
            <a:spLocks noGrp="1"/>
          </p:cNvSpPr>
          <p:nvPr>
            <p:ph idx="1"/>
          </p:nvPr>
        </p:nvSpPr>
        <p:spPr/>
        <p:txBody>
          <a:bodyPr/>
          <a:lstStyle/>
          <a:p>
            <a:endParaRPr lang="sv-SE"/>
          </a:p>
        </p:txBody>
      </p:sp>
    </p:spTree>
    <p:extLst>
      <p:ext uri="{BB962C8B-B14F-4D97-AF65-F5344CB8AC3E}">
        <p14:creationId xmlns:p14="http://schemas.microsoft.com/office/powerpoint/2010/main" val="101556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623888" y="1250582"/>
            <a:ext cx="10940388" cy="4983531"/>
          </a:xfrm>
        </p:spPr>
        <p:txBody>
          <a:bodyPr/>
          <a:lstStyle/>
          <a:p>
            <a:r>
              <a:rPr lang="sv-SE" dirty="0" smtClean="0"/>
              <a:t>Material och produkter avsedda att komma i kontakt med livsmedel. </a:t>
            </a:r>
            <a:br>
              <a:rPr lang="sv-SE" dirty="0" smtClean="0"/>
            </a:br>
            <a:r>
              <a:rPr lang="sv-SE" dirty="0"/>
              <a:t/>
            </a:r>
            <a:br>
              <a:rPr lang="sv-SE" dirty="0"/>
            </a:br>
            <a:r>
              <a:rPr lang="sv-SE" u="sng" dirty="0" smtClean="0"/>
              <a:t>Exempel: </a:t>
            </a:r>
            <a:r>
              <a:rPr lang="sv-SE" dirty="0" smtClean="0"/>
              <a:t/>
            </a:r>
            <a:br>
              <a:rPr lang="sv-SE" dirty="0" smtClean="0"/>
            </a:br>
            <a:r>
              <a:rPr lang="sv-SE" dirty="0" smtClean="0"/>
              <a:t>transportbehållare, maskiner för bearbetning, förpackningsmaterial, köksutrustning, porslin, glas, bestick, nappflaskor etc. </a:t>
            </a:r>
          </a:p>
        </p:txBody>
      </p:sp>
      <p:sp>
        <p:nvSpPr>
          <p:cNvPr id="4" name="Rubrik 3"/>
          <p:cNvSpPr>
            <a:spLocks noGrp="1"/>
          </p:cNvSpPr>
          <p:nvPr>
            <p:ph type="title"/>
          </p:nvPr>
        </p:nvSpPr>
        <p:spPr>
          <a:xfrm>
            <a:off x="623888" y="365126"/>
            <a:ext cx="10940388" cy="784980"/>
          </a:xfrm>
        </p:spPr>
        <p:txBody>
          <a:bodyPr anchor="t"/>
          <a:lstStyle/>
          <a:p>
            <a:r>
              <a:rPr lang="sv-SE" dirty="0" smtClean="0"/>
              <a:t>Vad är kontaktmaterial?</a:t>
            </a:r>
            <a:endParaRPr lang="sv-SE" dirty="0"/>
          </a:p>
        </p:txBody>
      </p:sp>
      <p:pic>
        <p:nvPicPr>
          <p:cNvPr id="6" name="Picture 2"/>
          <p:cNvPicPr>
            <a:picLocks noChangeAspect="1" noChangeArrowheads="1"/>
          </p:cNvPicPr>
          <p:nvPr/>
        </p:nvPicPr>
        <p:blipFill>
          <a:blip r:embed="rId3" cstate="print"/>
          <a:srcRect/>
          <a:stretch>
            <a:fillRect/>
          </a:stretch>
        </p:blipFill>
        <p:spPr bwMode="auto">
          <a:xfrm>
            <a:off x="4983010" y="5166549"/>
            <a:ext cx="2458591" cy="1416472"/>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7866969" y="3245441"/>
            <a:ext cx="1524000" cy="1143000"/>
          </a:xfrm>
          <a:prstGeom prst="rect">
            <a:avLst/>
          </a:prstGeom>
          <a:noFill/>
          <a:ln w="9525">
            <a:noFill/>
            <a:miter lim="800000"/>
            <a:headEnd/>
            <a:tailEnd/>
          </a:ln>
        </p:spPr>
      </p:pic>
      <p:pic>
        <p:nvPicPr>
          <p:cNvPr id="8" name="Picture 8"/>
          <p:cNvPicPr>
            <a:picLocks noChangeAspect="1" noChangeArrowheads="1"/>
          </p:cNvPicPr>
          <p:nvPr/>
        </p:nvPicPr>
        <p:blipFill>
          <a:blip r:embed="rId5" cstate="print"/>
          <a:srcRect/>
          <a:stretch>
            <a:fillRect/>
          </a:stretch>
        </p:blipFill>
        <p:spPr bwMode="auto">
          <a:xfrm>
            <a:off x="541914" y="2995778"/>
            <a:ext cx="4853360" cy="2033684"/>
          </a:xfrm>
          <a:prstGeom prst="rect">
            <a:avLst/>
          </a:prstGeom>
          <a:noFill/>
          <a:ln w="9525">
            <a:noFill/>
            <a:miter lim="800000"/>
            <a:headEnd/>
            <a:tailEnd/>
          </a:ln>
        </p:spPr>
      </p:pic>
      <p:pic>
        <p:nvPicPr>
          <p:cNvPr id="9" name="Bildobjekt 8"/>
          <p:cNvPicPr>
            <a:picLocks noChangeAspect="1"/>
          </p:cNvPicPr>
          <p:nvPr/>
        </p:nvPicPr>
        <p:blipFill>
          <a:blip r:embed="rId6"/>
          <a:stretch>
            <a:fillRect/>
          </a:stretch>
        </p:blipFill>
        <p:spPr>
          <a:xfrm>
            <a:off x="9526081" y="3418338"/>
            <a:ext cx="1154586" cy="1052229"/>
          </a:xfrm>
          <a:prstGeom prst="rect">
            <a:avLst/>
          </a:prstGeom>
        </p:spPr>
      </p:pic>
      <p:pic>
        <p:nvPicPr>
          <p:cNvPr id="3" name="Bildobjekt 2"/>
          <p:cNvPicPr>
            <a:picLocks noChangeAspect="1"/>
          </p:cNvPicPr>
          <p:nvPr/>
        </p:nvPicPr>
        <p:blipFill>
          <a:blip r:embed="rId7"/>
          <a:stretch>
            <a:fillRect/>
          </a:stretch>
        </p:blipFill>
        <p:spPr>
          <a:xfrm>
            <a:off x="10721654" y="3491257"/>
            <a:ext cx="1011786" cy="979666"/>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9584" y="5129938"/>
            <a:ext cx="2303348" cy="1535565"/>
          </a:xfrm>
          <a:prstGeom prst="rect">
            <a:avLst/>
          </a:prstGeom>
        </p:spPr>
      </p:pic>
      <p:pic>
        <p:nvPicPr>
          <p:cNvPr id="11" name="Bildobjekt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6952" y="3459651"/>
            <a:ext cx="1846385" cy="1230923"/>
          </a:xfrm>
          <a:prstGeom prst="rect">
            <a:avLst/>
          </a:prstGeom>
        </p:spPr>
      </p:pic>
      <p:pic>
        <p:nvPicPr>
          <p:cNvPr id="12" name="Bildobjekt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88292" y="4902313"/>
            <a:ext cx="2445102" cy="1763190"/>
          </a:xfrm>
          <a:prstGeom prst="rect">
            <a:avLst/>
          </a:prstGeom>
        </p:spPr>
      </p:pic>
    </p:spTree>
    <p:extLst>
      <p:ext uri="{BB962C8B-B14F-4D97-AF65-F5344CB8AC3E}">
        <p14:creationId xmlns:p14="http://schemas.microsoft.com/office/powerpoint/2010/main" val="2750467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dirty="0"/>
              <a:t>Övergripande risken – överför beståndsdelar till livsmedel genom </a:t>
            </a:r>
            <a:r>
              <a:rPr lang="sv-SE" dirty="0" smtClean="0"/>
              <a:t>att de migrerar till livsmedlet. Kan ge hälsoeffekter men även påverka livsmedels lukt och smak. </a:t>
            </a:r>
          </a:p>
          <a:p>
            <a:endParaRPr lang="sv-SE" dirty="0"/>
          </a:p>
          <a:p>
            <a:r>
              <a:rPr lang="sv-SE" dirty="0" smtClean="0"/>
              <a:t>Överföring av beståndsdelar genom:</a:t>
            </a:r>
            <a:br>
              <a:rPr lang="sv-SE" dirty="0" smtClean="0"/>
            </a:br>
            <a:r>
              <a:rPr lang="sv-SE" dirty="0" smtClean="0"/>
              <a:t/>
            </a:r>
            <a:br>
              <a:rPr lang="sv-SE" dirty="0" smtClean="0"/>
            </a:br>
            <a:r>
              <a:rPr lang="sv-SE" dirty="0" smtClean="0"/>
              <a:t>- Migration vid direktkontakt med livsmedel	</a:t>
            </a:r>
            <a:br>
              <a:rPr lang="sv-SE" dirty="0" smtClean="0"/>
            </a:br>
            <a:r>
              <a:rPr lang="sv-SE" dirty="0" smtClean="0"/>
              <a:t/>
            </a:r>
            <a:br>
              <a:rPr lang="sv-SE" dirty="0" smtClean="0"/>
            </a:br>
            <a:r>
              <a:rPr lang="sv-SE" dirty="0" smtClean="0"/>
              <a:t>- </a:t>
            </a:r>
            <a:r>
              <a:rPr lang="sv-SE" dirty="0"/>
              <a:t>F</a:t>
            </a:r>
            <a:r>
              <a:rPr lang="sv-SE" dirty="0" smtClean="0"/>
              <a:t>lyktiga ämnen genom luften	</a:t>
            </a:r>
            <a:br>
              <a:rPr lang="sv-SE" dirty="0" smtClean="0"/>
            </a:br>
            <a:r>
              <a:rPr lang="sv-SE" dirty="0" smtClean="0"/>
              <a:t/>
            </a:r>
            <a:br>
              <a:rPr lang="sv-SE" dirty="0" smtClean="0"/>
            </a:br>
            <a:r>
              <a:rPr lang="sv-SE" dirty="0" smtClean="0"/>
              <a:t>- S.k. set-off – ämnen från en tryckt yta som inte är avsett att komma i kontakt med livsmedel till en yta som är avsett att komma i kontakt med livsmedel. </a:t>
            </a:r>
          </a:p>
          <a:p>
            <a:endParaRPr lang="sv-SE" dirty="0"/>
          </a:p>
        </p:txBody>
      </p:sp>
      <p:sp>
        <p:nvSpPr>
          <p:cNvPr id="3" name="Rubrik 2"/>
          <p:cNvSpPr>
            <a:spLocks noGrp="1"/>
          </p:cNvSpPr>
          <p:nvPr>
            <p:ph type="title"/>
          </p:nvPr>
        </p:nvSpPr>
        <p:spPr/>
        <p:txBody>
          <a:bodyPr/>
          <a:lstStyle/>
          <a:p>
            <a:r>
              <a:rPr lang="sv-SE" dirty="0" smtClean="0"/>
              <a:t>Vilka är riskerna med kontaktmaterial?</a:t>
            </a:r>
            <a:endParaRPr lang="sv-SE" dirty="0"/>
          </a:p>
        </p:txBody>
      </p:sp>
      <p:pic>
        <p:nvPicPr>
          <p:cNvPr id="4" name="Bildobjekt 3"/>
          <p:cNvPicPr>
            <a:picLocks noChangeAspect="1"/>
          </p:cNvPicPr>
          <p:nvPr/>
        </p:nvPicPr>
        <p:blipFill>
          <a:blip r:embed="rId3"/>
          <a:stretch>
            <a:fillRect/>
          </a:stretch>
        </p:blipFill>
        <p:spPr>
          <a:xfrm>
            <a:off x="6320937" y="3020891"/>
            <a:ext cx="2152650" cy="933450"/>
          </a:xfrm>
          <a:prstGeom prst="rect">
            <a:avLst/>
          </a:prstGeom>
        </p:spPr>
      </p:pic>
      <p:pic>
        <p:nvPicPr>
          <p:cNvPr id="5" name="Bildobjekt 4"/>
          <p:cNvPicPr>
            <a:picLocks noChangeAspect="1"/>
          </p:cNvPicPr>
          <p:nvPr/>
        </p:nvPicPr>
        <p:blipFill>
          <a:blip r:embed="rId4"/>
          <a:stretch>
            <a:fillRect/>
          </a:stretch>
        </p:blipFill>
        <p:spPr>
          <a:xfrm>
            <a:off x="8895250" y="3709987"/>
            <a:ext cx="2466975" cy="962025"/>
          </a:xfrm>
          <a:prstGeom prst="rect">
            <a:avLst/>
          </a:prstGeom>
        </p:spPr>
      </p:pic>
      <p:pic>
        <p:nvPicPr>
          <p:cNvPr id="6" name="Bildobjekt 5"/>
          <p:cNvPicPr>
            <a:picLocks noChangeAspect="1"/>
          </p:cNvPicPr>
          <p:nvPr/>
        </p:nvPicPr>
        <p:blipFill>
          <a:blip r:embed="rId5"/>
          <a:stretch>
            <a:fillRect/>
          </a:stretch>
        </p:blipFill>
        <p:spPr>
          <a:xfrm>
            <a:off x="8245353" y="5328871"/>
            <a:ext cx="2219325" cy="1428750"/>
          </a:xfrm>
          <a:prstGeom prst="rect">
            <a:avLst/>
          </a:prstGeom>
        </p:spPr>
      </p:pic>
    </p:spTree>
    <p:extLst>
      <p:ext uri="{BB962C8B-B14F-4D97-AF65-F5344CB8AC3E}">
        <p14:creationId xmlns:p14="http://schemas.microsoft.com/office/powerpoint/2010/main" val="131187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Migration påverkas av:</a:t>
            </a:r>
          </a:p>
          <a:p>
            <a:pPr lvl="1"/>
            <a:r>
              <a:rPr lang="sv-SE" dirty="0"/>
              <a:t>temperatur (livsmedlet, tillagning, förvaring)</a:t>
            </a:r>
          </a:p>
          <a:p>
            <a:pPr lvl="1"/>
            <a:r>
              <a:rPr lang="sv-SE" dirty="0"/>
              <a:t>pH</a:t>
            </a:r>
          </a:p>
          <a:p>
            <a:pPr lvl="1"/>
            <a:r>
              <a:rPr lang="sv-SE" dirty="0"/>
              <a:t>förvaringstid</a:t>
            </a:r>
          </a:p>
          <a:p>
            <a:pPr lvl="1"/>
            <a:r>
              <a:rPr lang="sv-SE" dirty="0"/>
              <a:t>livsmedlets konsistens – torrt, vattenhaltigt, </a:t>
            </a:r>
            <a:r>
              <a:rPr lang="sv-SE" dirty="0" smtClean="0"/>
              <a:t>fett</a:t>
            </a:r>
          </a:p>
          <a:p>
            <a:pPr lvl="1"/>
            <a:r>
              <a:rPr lang="sv-SE" dirty="0" smtClean="0"/>
              <a:t>Yta livsmedel som kommer i kontakt med kontaktmaterial</a:t>
            </a:r>
            <a:br>
              <a:rPr lang="sv-SE" dirty="0" smtClean="0"/>
            </a:br>
            <a:endParaRPr lang="sv-SE" dirty="0"/>
          </a:p>
          <a:p>
            <a:r>
              <a:rPr lang="sv-SE" dirty="0"/>
              <a:t>Tillräckligt beständiga så att de inte påverkar människors hälsa eller livsmedlens kvalitet negativt.</a:t>
            </a:r>
          </a:p>
          <a:p>
            <a:r>
              <a:rPr lang="sv-SE" dirty="0"/>
              <a:t>Krav enligt OCR (2017/625) på kontroller inom EU för att säkerställa att kontaktmaterial är säkra och underlätta den fria rörligheten. </a:t>
            </a:r>
          </a:p>
          <a:p>
            <a:endParaRPr lang="sv-SE" dirty="0"/>
          </a:p>
        </p:txBody>
      </p:sp>
      <p:sp>
        <p:nvSpPr>
          <p:cNvPr id="3" name="Rubrik 2"/>
          <p:cNvSpPr>
            <a:spLocks noGrp="1"/>
          </p:cNvSpPr>
          <p:nvPr>
            <p:ph type="title"/>
          </p:nvPr>
        </p:nvSpPr>
        <p:spPr/>
        <p:txBody>
          <a:bodyPr/>
          <a:lstStyle/>
          <a:p>
            <a:r>
              <a:rPr lang="sv-SE" dirty="0" smtClean="0"/>
              <a:t>Risker forts.</a:t>
            </a:r>
            <a:endParaRPr lang="sv-SE" dirty="0"/>
          </a:p>
        </p:txBody>
      </p:sp>
      <p:pic>
        <p:nvPicPr>
          <p:cNvPr id="4" name="Bildobjekt 3"/>
          <p:cNvPicPr>
            <a:picLocks noChangeAspect="1"/>
          </p:cNvPicPr>
          <p:nvPr/>
        </p:nvPicPr>
        <p:blipFill>
          <a:blip r:embed="rId3"/>
          <a:stretch>
            <a:fillRect/>
          </a:stretch>
        </p:blipFill>
        <p:spPr>
          <a:xfrm>
            <a:off x="10306018" y="3318181"/>
            <a:ext cx="1595941" cy="756932"/>
          </a:xfrm>
          <a:prstGeom prst="rect">
            <a:avLst/>
          </a:prstGeom>
        </p:spPr>
      </p:pic>
      <p:pic>
        <p:nvPicPr>
          <p:cNvPr id="5" name="Bildobjekt 4"/>
          <p:cNvPicPr>
            <a:picLocks noChangeAspect="1"/>
          </p:cNvPicPr>
          <p:nvPr/>
        </p:nvPicPr>
        <p:blipFill>
          <a:blip r:embed="rId4"/>
          <a:stretch>
            <a:fillRect/>
          </a:stretch>
        </p:blipFill>
        <p:spPr>
          <a:xfrm>
            <a:off x="8300019" y="3219328"/>
            <a:ext cx="1407535" cy="954637"/>
          </a:xfrm>
          <a:prstGeom prst="rect">
            <a:avLst/>
          </a:prstGeom>
        </p:spPr>
      </p:pic>
      <p:pic>
        <p:nvPicPr>
          <p:cNvPr id="6" name="Bildobjekt 5"/>
          <p:cNvPicPr>
            <a:picLocks noChangeAspect="1"/>
          </p:cNvPicPr>
          <p:nvPr/>
        </p:nvPicPr>
        <p:blipFill>
          <a:blip r:embed="rId5"/>
          <a:stretch>
            <a:fillRect/>
          </a:stretch>
        </p:blipFill>
        <p:spPr>
          <a:xfrm>
            <a:off x="6479198" y="1397000"/>
            <a:ext cx="476250" cy="1038225"/>
          </a:xfrm>
          <a:prstGeom prst="rect">
            <a:avLst/>
          </a:prstGeom>
        </p:spPr>
      </p:pic>
      <p:pic>
        <p:nvPicPr>
          <p:cNvPr id="7" name="Bildobjekt 6"/>
          <p:cNvPicPr>
            <a:picLocks noChangeAspect="1"/>
          </p:cNvPicPr>
          <p:nvPr/>
        </p:nvPicPr>
        <p:blipFill>
          <a:blip r:embed="rId6"/>
          <a:stretch>
            <a:fillRect/>
          </a:stretch>
        </p:blipFill>
        <p:spPr>
          <a:xfrm>
            <a:off x="7526312" y="1787954"/>
            <a:ext cx="1733550" cy="1466850"/>
          </a:xfrm>
          <a:prstGeom prst="rect">
            <a:avLst/>
          </a:prstGeom>
        </p:spPr>
      </p:pic>
    </p:spTree>
    <p:extLst>
      <p:ext uri="{BB962C8B-B14F-4D97-AF65-F5344CB8AC3E}">
        <p14:creationId xmlns:p14="http://schemas.microsoft.com/office/powerpoint/2010/main" val="23831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Platshållare för innehåll 24"/>
          <p:cNvGraphicFramePr>
            <a:graphicFrameLocks noGrp="1"/>
          </p:cNvGraphicFramePr>
          <p:nvPr>
            <p:ph idx="1"/>
            <p:extLst/>
          </p:nvPr>
        </p:nvGraphicFramePr>
        <p:xfrm>
          <a:off x="623888" y="1322173"/>
          <a:ext cx="10941050" cy="4911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ubrik 22"/>
          <p:cNvSpPr>
            <a:spLocks noGrp="1"/>
          </p:cNvSpPr>
          <p:nvPr>
            <p:ph type="title"/>
          </p:nvPr>
        </p:nvSpPr>
        <p:spPr>
          <a:xfrm>
            <a:off x="623888" y="365126"/>
            <a:ext cx="10940388" cy="499847"/>
          </a:xfrm>
        </p:spPr>
        <p:txBody>
          <a:bodyPr>
            <a:normAutofit fontScale="90000"/>
          </a:bodyPr>
          <a:lstStyle/>
          <a:p>
            <a:pPr algn="ctr"/>
            <a:r>
              <a:rPr lang="sv-SE" dirty="0" smtClean="0"/>
              <a:t>Lagstiftningen – material i kontakt med livsmedel</a:t>
            </a:r>
            <a:endParaRPr lang="sv-SE" dirty="0"/>
          </a:p>
        </p:txBody>
      </p:sp>
    </p:spTree>
    <p:extLst>
      <p:ext uri="{BB962C8B-B14F-4D97-AF65-F5344CB8AC3E}">
        <p14:creationId xmlns:p14="http://schemas.microsoft.com/office/powerpoint/2010/main" val="564047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23888" y="1916113"/>
            <a:ext cx="4405312" cy="3910529"/>
          </a:xfrm>
        </p:spPr>
        <p:txBody>
          <a:bodyPr>
            <a:normAutofit fontScale="92500" lnSpcReduction="10000"/>
          </a:bodyPr>
          <a:lstStyle/>
          <a:p>
            <a:r>
              <a:rPr lang="sv-SE" dirty="0"/>
              <a:t>Den EU-gemensamma och nationella lagstiftningen om material och produkter avsedda att komma i kontakt med livsmedel har funnits länge</a:t>
            </a:r>
          </a:p>
          <a:p>
            <a:r>
              <a:rPr lang="sv-SE" dirty="0"/>
              <a:t>Företag som hanterar produkter som omfattas ska se till att lagstiftningen </a:t>
            </a:r>
            <a:r>
              <a:rPr lang="sv-SE" dirty="0" smtClean="0"/>
              <a:t>efterföljs</a:t>
            </a:r>
          </a:p>
          <a:p>
            <a:r>
              <a:rPr lang="sv-SE" dirty="0"/>
              <a:t>Saknats utpekat kontrollansvar för kontaktmaterialverksamheter i den svenska </a:t>
            </a:r>
            <a:r>
              <a:rPr lang="sv-SE" dirty="0" smtClean="0"/>
              <a:t>livsmedelslagen</a:t>
            </a:r>
          </a:p>
          <a:p>
            <a:r>
              <a:rPr lang="sv-SE" dirty="0" err="1"/>
              <a:t>Sante</a:t>
            </a:r>
            <a:r>
              <a:rPr lang="sv-SE" dirty="0"/>
              <a:t> F (tidigare FVO) konstaterade brister vid revision i Sverige 2011. Uppföljning 2013 då bristerna kvarstod. </a:t>
            </a:r>
          </a:p>
          <a:p>
            <a:endParaRPr lang="sv-SE" dirty="0"/>
          </a:p>
          <a:p>
            <a:endParaRPr lang="sv-SE" dirty="0"/>
          </a:p>
          <a:p>
            <a:endParaRPr lang="sv-SE" dirty="0"/>
          </a:p>
        </p:txBody>
      </p:sp>
      <p:sp>
        <p:nvSpPr>
          <p:cNvPr id="3" name="Rubrik 2"/>
          <p:cNvSpPr>
            <a:spLocks noGrp="1"/>
          </p:cNvSpPr>
          <p:nvPr>
            <p:ph type="title"/>
          </p:nvPr>
        </p:nvSpPr>
        <p:spPr/>
        <p:txBody>
          <a:bodyPr/>
          <a:lstStyle/>
          <a:p>
            <a:r>
              <a:rPr lang="sv-SE" dirty="0" smtClean="0"/>
              <a:t>Varför har kontroll uteblivit i Sverige?</a:t>
            </a:r>
            <a:endParaRPr lang="sv-SE" dirty="0"/>
          </a:p>
        </p:txBody>
      </p:sp>
    </p:spTree>
    <p:extLst>
      <p:ext uri="{BB962C8B-B14F-4D97-AF65-F5344CB8AC3E}">
        <p14:creationId xmlns:p14="http://schemas.microsoft.com/office/powerpoint/2010/main" val="68803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ivsmedelsverket PPT *">
  <a:themeElements>
    <a:clrScheme name="Livsmedelsverket PPT">
      <a:dk1>
        <a:srgbClr val="1B1B1B"/>
      </a:dk1>
      <a:lt1>
        <a:srgbClr val="FFFFFF"/>
      </a:lt1>
      <a:dk2>
        <a:srgbClr val="1B1B1B"/>
      </a:dk2>
      <a:lt2>
        <a:srgbClr val="FFFFFF"/>
      </a:lt2>
      <a:accent1>
        <a:srgbClr val="F56200"/>
      </a:accent1>
      <a:accent2>
        <a:srgbClr val="259490"/>
      </a:accent2>
      <a:accent3>
        <a:srgbClr val="707070"/>
      </a:accent3>
      <a:accent4>
        <a:srgbClr val="843E83"/>
      </a:accent4>
      <a:accent5>
        <a:srgbClr val="0072CA"/>
      </a:accent5>
      <a:accent6>
        <a:srgbClr val="4AA02F"/>
      </a:accent6>
      <a:hlink>
        <a:srgbClr val="F56200"/>
      </a:hlink>
      <a:folHlink>
        <a:srgbClr val="259490"/>
      </a:folHlink>
    </a:clrScheme>
    <a:fontScheme name="Livsmedelsverket PP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smedelsverkets internationella PPT-mall - 16-9.potx" id="{CE863329-9674-4D82-88F4-376775F022F9}" vid="{B0262B42-8798-48B7-B341-3A2ED51D133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 Skärm_16_9_eng_mall Livsmedelsverket</Template>
  <TotalTime>2780</TotalTime>
  <Words>1160</Words>
  <Application>Microsoft Office PowerPoint</Application>
  <PresentationFormat>Bredbild</PresentationFormat>
  <Paragraphs>121</Paragraphs>
  <Slides>22</Slides>
  <Notes>20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22</vt:i4>
      </vt:variant>
    </vt:vector>
  </HeadingPairs>
  <TitlesOfParts>
    <vt:vector size="27" baseType="lpstr">
      <vt:lpstr>Arial</vt:lpstr>
      <vt:lpstr>Calibri</vt:lpstr>
      <vt:lpstr>Calibri Light</vt:lpstr>
      <vt:lpstr>Europa-Regular</vt:lpstr>
      <vt:lpstr>Livsmedelsverket PPT *</vt:lpstr>
      <vt:lpstr>Kontaktmaterialverksamheter – uppstart av kontroll</vt:lpstr>
      <vt:lpstr>Grönt ljus för kontroll av kontaktmaterialverksamheter</vt:lpstr>
      <vt:lpstr>Vilka är kontrollmyndigheter?</vt:lpstr>
      <vt:lpstr>Ny lagstiftning sedan juli 2021</vt:lpstr>
      <vt:lpstr>Vad är kontaktmaterial?</vt:lpstr>
      <vt:lpstr>Vilka är riskerna med kontaktmaterial?</vt:lpstr>
      <vt:lpstr>Risker forts.</vt:lpstr>
      <vt:lpstr>Lagstiftningen – material i kontakt med livsmedel</vt:lpstr>
      <vt:lpstr>Varför har kontroll uteblivit i Sverige?</vt:lpstr>
      <vt:lpstr>Verksamheter och aktörer i kontaktmaterialkedjan</vt:lpstr>
      <vt:lpstr>Vad har kunnat kontrollerats före 15 juli 2021</vt:lpstr>
      <vt:lpstr>Uppstart av kontroll</vt:lpstr>
      <vt:lpstr>Nationella kontrollgruppen</vt:lpstr>
      <vt:lpstr>Vägledningar och annan information</vt:lpstr>
      <vt:lpstr>PowerPoint-presentation</vt:lpstr>
      <vt:lpstr>Registreringsplikt</vt:lpstr>
      <vt:lpstr>Vad kan kontrollmyndigheterna göra nu?</vt:lpstr>
      <vt:lpstr>Inventering av verksamheter</vt:lpstr>
      <vt:lpstr>Avgifter</vt:lpstr>
      <vt:lpstr>Händelsestyrd kontroll</vt:lpstr>
      <vt:lpstr>Tack!</vt:lpstr>
      <vt:lpstr>PowerPoint-presentation</vt:lpstr>
    </vt:vector>
  </TitlesOfParts>
  <Company>Livsmedelsverket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och tricks</dc:title>
  <dc:creator>Furuhagen Christin SV_FMS</dc:creator>
  <cp:lastModifiedBy>Sobestiansky Alexander SV_KL</cp:lastModifiedBy>
  <cp:revision>137</cp:revision>
  <dcterms:created xsi:type="dcterms:W3CDTF">2021-06-09T07:08:15Z</dcterms:created>
  <dcterms:modified xsi:type="dcterms:W3CDTF">2022-05-24T08:57:57Z</dcterms:modified>
</cp:coreProperties>
</file>